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4"/>
    <p:sldMasterId id="2147483680" r:id="rId5"/>
  </p:sldMasterIdLst>
  <p:notesMasterIdLst>
    <p:notesMasterId r:id="rId25"/>
  </p:notesMasterIdLst>
  <p:sldIdLst>
    <p:sldId id="256" r:id="rId6"/>
    <p:sldId id="258" r:id="rId7"/>
    <p:sldId id="260" r:id="rId8"/>
    <p:sldId id="268" r:id="rId9"/>
    <p:sldId id="303" r:id="rId10"/>
    <p:sldId id="307" r:id="rId11"/>
    <p:sldId id="314" r:id="rId12"/>
    <p:sldId id="308" r:id="rId13"/>
    <p:sldId id="309" r:id="rId14"/>
    <p:sldId id="310" r:id="rId15"/>
    <p:sldId id="306" r:id="rId16"/>
    <p:sldId id="311" r:id="rId17"/>
    <p:sldId id="312" r:id="rId18"/>
    <p:sldId id="317" r:id="rId19"/>
    <p:sldId id="315" r:id="rId20"/>
    <p:sldId id="280" r:id="rId21"/>
    <p:sldId id="318" r:id="rId22"/>
    <p:sldId id="281" r:id="rId23"/>
    <p:sldId id="313" r:id="rId24"/>
  </p:sldIdLst>
  <p:sldSz cx="9144000" cy="5143500" type="screen16x9"/>
  <p:notesSz cx="6858000" cy="9144000"/>
  <p:embeddedFontLst>
    <p:embeddedFont>
      <p:font typeface="Albert Sans" panose="020B0604020202020204" charset="0"/>
      <p:regular r:id="rId26"/>
      <p:bold r:id="rId27"/>
      <p:italic r:id="rId28"/>
      <p:boldItalic r:id="rId29"/>
    </p:embeddedFont>
    <p:embeddedFont>
      <p:font typeface="DM Sans" pitchFamily="2" charset="0"/>
      <p:regular r:id="rId30"/>
    </p:embeddedFont>
    <p:embeddedFont>
      <p:font typeface="Nunito Light" pitchFamily="2" charset="0"/>
      <p:regular r:id="rId31"/>
    </p:embeddedFont>
    <p:embeddedFont>
      <p:font typeface="Poppins"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0D5085-D15C-1573-71F8-91083EACEC22}" name="Svetlana Grabar" initials="SG" userId="10b40f48b59a6ce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8F9B4-9E92-4DCA-909D-D519F0ECCD5D}" v="11" dt="2025-12-13T03:08:22.581"/>
    <p1510:client id="{9382E117-5650-477D-9C60-842570402B54}" v="116" dt="2025-12-13T04:57:16.490"/>
  </p1510:revLst>
</p1510:revInfo>
</file>

<file path=ppt/tableStyles.xml><?xml version="1.0" encoding="utf-8"?>
<a:tblStyleLst xmlns:a="http://schemas.openxmlformats.org/drawingml/2006/main" def="{1C17CF5F-8223-4B0E-A0A9-EF6BFAEEBB6B}">
  <a:tblStyle styleId="{1C17CF5F-8223-4B0E-A0A9-EF6BFAEEBB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00" autoAdjust="0"/>
    <p:restoredTop sz="74246" autoAdjust="0"/>
  </p:normalViewPr>
  <p:slideViewPr>
    <p:cSldViewPr snapToGrid="0">
      <p:cViewPr varScale="1">
        <p:scale>
          <a:sx n="93" d="100"/>
          <a:sy n="93" d="100"/>
        </p:scale>
        <p:origin x="1644" y="3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9.fntdata"/><Relationship Id="rId42"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tlana Grabar" userId="S::grabarsvetlana@cityuniversity.edu::8a815328-ef1a-47b3-a9d7-1b1b26f2f52e" providerId="AD" clId="Web-{12E96AE0-95B9-DCD0-9D1D-232DE4BF3216}"/>
    <pc:docChg chg="modSld">
      <pc:chgData name="Svetlana Grabar" userId="S::grabarsvetlana@cityuniversity.edu::8a815328-ef1a-47b3-a9d7-1b1b26f2f52e" providerId="AD" clId="Web-{12E96AE0-95B9-DCD0-9D1D-232DE4BF3216}" dt="2025-12-09T03:17:05.093" v="178" actId="20577"/>
      <pc:docMkLst>
        <pc:docMk/>
      </pc:docMkLst>
      <pc:sldChg chg="modSp">
        <pc:chgData name="Svetlana Grabar" userId="S::grabarsvetlana@cityuniversity.edu::8a815328-ef1a-47b3-a9d7-1b1b26f2f52e" providerId="AD" clId="Web-{12E96AE0-95B9-DCD0-9D1D-232DE4BF3216}" dt="2025-12-09T03:16:04.559" v="148" actId="20577"/>
        <pc:sldMkLst>
          <pc:docMk/>
          <pc:sldMk cId="3138023024" sldId="307"/>
        </pc:sldMkLst>
        <pc:spChg chg="mod">
          <ac:chgData name="Svetlana Grabar" userId="S::grabarsvetlana@cityuniversity.edu::8a815328-ef1a-47b3-a9d7-1b1b26f2f52e" providerId="AD" clId="Web-{12E96AE0-95B9-DCD0-9D1D-232DE4BF3216}" dt="2025-12-09T03:16:04.559" v="148" actId="20577"/>
          <ac:spMkLst>
            <pc:docMk/>
            <pc:sldMk cId="3138023024" sldId="307"/>
            <ac:spMk id="271" creationId="{6EA27BD7-43FA-09A3-9030-691A816F1F5F}"/>
          </ac:spMkLst>
        </pc:spChg>
      </pc:sldChg>
      <pc:sldChg chg="addSp delSp modSp">
        <pc:chgData name="Svetlana Grabar" userId="S::grabarsvetlana@cityuniversity.edu::8a815328-ef1a-47b3-a9d7-1b1b26f2f52e" providerId="AD" clId="Web-{12E96AE0-95B9-DCD0-9D1D-232DE4BF3216}" dt="2025-12-09T03:17:05.093" v="178" actId="20577"/>
        <pc:sldMkLst>
          <pc:docMk/>
          <pc:sldMk cId="2582471575" sldId="314"/>
        </pc:sldMkLst>
        <pc:spChg chg="mod">
          <ac:chgData name="Svetlana Grabar" userId="S::grabarsvetlana@cityuniversity.edu::8a815328-ef1a-47b3-a9d7-1b1b26f2f52e" providerId="AD" clId="Web-{12E96AE0-95B9-DCD0-9D1D-232DE4BF3216}" dt="2025-12-09T03:17:05.093" v="178" actId="20577"/>
          <ac:spMkLst>
            <pc:docMk/>
            <pc:sldMk cId="2582471575" sldId="314"/>
            <ac:spMk id="3" creationId="{7E27DC2E-1439-5D20-06A6-A721A5FE3F86}"/>
          </ac:spMkLst>
        </pc:spChg>
        <pc:picChg chg="add mod">
          <ac:chgData name="Svetlana Grabar" userId="S::grabarsvetlana@cityuniversity.edu::8a815328-ef1a-47b3-a9d7-1b1b26f2f52e" providerId="AD" clId="Web-{12E96AE0-95B9-DCD0-9D1D-232DE4BF3216}" dt="2025-12-09T03:13:45.903" v="56" actId="1076"/>
          <ac:picMkLst>
            <pc:docMk/>
            <pc:sldMk cId="2582471575" sldId="314"/>
            <ac:picMk id="4" creationId="{EE6BA802-AEFF-BFFB-C1A2-8FBED31A59A1}"/>
          </ac:picMkLst>
        </pc:picChg>
        <pc:picChg chg="add mod">
          <ac:chgData name="Svetlana Grabar" userId="S::grabarsvetlana@cityuniversity.edu::8a815328-ef1a-47b3-a9d7-1b1b26f2f52e" providerId="AD" clId="Web-{12E96AE0-95B9-DCD0-9D1D-232DE4BF3216}" dt="2025-12-09T03:13:45.950" v="57" actId="1076"/>
          <ac:picMkLst>
            <pc:docMk/>
            <pc:sldMk cId="2582471575" sldId="314"/>
            <ac:picMk id="5" creationId="{1BAF3104-D4D3-BE3F-C8B2-64A12D127B26}"/>
          </ac:picMkLst>
        </pc:picChg>
      </pc:sldChg>
      <pc:sldChg chg="addSp delSp modSp">
        <pc:chgData name="Svetlana Grabar" userId="S::grabarsvetlana@cityuniversity.edu::8a815328-ef1a-47b3-a9d7-1b1b26f2f52e" providerId="AD" clId="Web-{12E96AE0-95B9-DCD0-9D1D-232DE4BF3216}" dt="2025-12-09T03:12:08.761" v="28" actId="1076"/>
        <pc:sldMkLst>
          <pc:docMk/>
          <pc:sldMk cId="1890703917" sldId="317"/>
        </pc:sldMkLst>
        <pc:spChg chg="mod">
          <ac:chgData name="Svetlana Grabar" userId="S::grabarsvetlana@cityuniversity.edu::8a815328-ef1a-47b3-a9d7-1b1b26f2f52e" providerId="AD" clId="Web-{12E96AE0-95B9-DCD0-9D1D-232DE4BF3216}" dt="2025-12-09T03:12:05.871" v="27" actId="14100"/>
          <ac:spMkLst>
            <pc:docMk/>
            <pc:sldMk cId="1890703917" sldId="317"/>
            <ac:spMk id="7" creationId="{6E1A8AFE-0EEB-9811-97D6-94BED274690B}"/>
          </ac:spMkLst>
        </pc:spChg>
        <pc:picChg chg="add mod">
          <ac:chgData name="Svetlana Grabar" userId="S::grabarsvetlana@cityuniversity.edu::8a815328-ef1a-47b3-a9d7-1b1b26f2f52e" providerId="AD" clId="Web-{12E96AE0-95B9-DCD0-9D1D-232DE4BF3216}" dt="2025-12-09T03:11:15.370" v="19" actId="1076"/>
          <ac:picMkLst>
            <pc:docMk/>
            <pc:sldMk cId="1890703917" sldId="317"/>
            <ac:picMk id="2" creationId="{5501982E-DB88-FC9B-848D-79432DB33850}"/>
          </ac:picMkLst>
        </pc:picChg>
        <pc:picChg chg="add mod">
          <ac:chgData name="Svetlana Grabar" userId="S::grabarsvetlana@cityuniversity.edu::8a815328-ef1a-47b3-a9d7-1b1b26f2f52e" providerId="AD" clId="Web-{12E96AE0-95B9-DCD0-9D1D-232DE4BF3216}" dt="2025-12-09T03:11:10.917" v="18" actId="14100"/>
          <ac:picMkLst>
            <pc:docMk/>
            <pc:sldMk cId="1890703917" sldId="317"/>
            <ac:picMk id="3" creationId="{80C13850-B49C-4C7A-3CD5-5FEC8B4F04D1}"/>
          </ac:picMkLst>
        </pc:picChg>
        <pc:picChg chg="add mod">
          <ac:chgData name="Svetlana Grabar" userId="S::grabarsvetlana@cityuniversity.edu::8a815328-ef1a-47b3-a9d7-1b1b26f2f52e" providerId="AD" clId="Web-{12E96AE0-95B9-DCD0-9D1D-232DE4BF3216}" dt="2025-12-09T03:12:08.761" v="28" actId="1076"/>
          <ac:picMkLst>
            <pc:docMk/>
            <pc:sldMk cId="1890703917" sldId="317"/>
            <ac:picMk id="5" creationId="{76F30287-5B00-FEBD-4D4C-CA95318CDB33}"/>
          </ac:picMkLst>
        </pc:picChg>
      </pc:sldChg>
    </pc:docChg>
  </pc:docChgLst>
  <pc:docChgLst>
    <pc:chgData name="Jan McConnell" userId="7343c4a2-13da-482d-a06b-8f34e03b7fb0" providerId="ADAL" clId="{33B88881-4AAA-412D-A37B-4662E3D01852}"/>
    <pc:docChg chg="custSel modSld modMainMaster">
      <pc:chgData name="Jan McConnell" userId="7343c4a2-13da-482d-a06b-8f34e03b7fb0" providerId="ADAL" clId="{33B88881-4AAA-412D-A37B-4662E3D01852}" dt="2025-12-13T04:57:16.490" v="329"/>
      <pc:docMkLst>
        <pc:docMk/>
      </pc:docMkLst>
      <pc:sldChg chg="modTransition modAnim modNotesTx">
        <pc:chgData name="Jan McConnell" userId="7343c4a2-13da-482d-a06b-8f34e03b7fb0" providerId="ADAL" clId="{33B88881-4AAA-412D-A37B-4662E3D01852}" dt="2025-12-13T04:35:22.918" v="275"/>
        <pc:sldMkLst>
          <pc:docMk/>
          <pc:sldMk cId="0" sldId="256"/>
        </pc:sldMkLst>
      </pc:sldChg>
      <pc:sldChg chg="addSp modSp mod modTransition modAnim modNotesTx">
        <pc:chgData name="Jan McConnell" userId="7343c4a2-13da-482d-a06b-8f34e03b7fb0" providerId="ADAL" clId="{33B88881-4AAA-412D-A37B-4662E3D01852}" dt="2025-12-13T04:56:53.537" v="312" actId="1076"/>
        <pc:sldMkLst>
          <pc:docMk/>
          <pc:sldMk cId="0" sldId="258"/>
        </pc:sldMkLst>
        <pc:spChg chg="add mod">
          <ac:chgData name="Jan McConnell" userId="7343c4a2-13da-482d-a06b-8f34e03b7fb0" providerId="ADAL" clId="{33B88881-4AAA-412D-A37B-4662E3D01852}" dt="2025-12-13T04:56:53.537" v="312" actId="1076"/>
          <ac:spMkLst>
            <pc:docMk/>
            <pc:sldMk cId="0" sldId="258"/>
            <ac:spMk id="4" creationId="{9D47F499-6EE4-1215-C586-00F8FF619E71}"/>
          </ac:spMkLst>
        </pc:spChg>
      </pc:sldChg>
      <pc:sldChg chg="addSp modSp mod modTransition modAnim modNotesTx">
        <pc:chgData name="Jan McConnell" userId="7343c4a2-13da-482d-a06b-8f34e03b7fb0" providerId="ADAL" clId="{33B88881-4AAA-412D-A37B-4662E3D01852}" dt="2025-12-13T04:56:56.704" v="313"/>
        <pc:sldMkLst>
          <pc:docMk/>
          <pc:sldMk cId="0" sldId="260"/>
        </pc:sldMkLst>
        <pc:spChg chg="add mod">
          <ac:chgData name="Jan McConnell" userId="7343c4a2-13da-482d-a06b-8f34e03b7fb0" providerId="ADAL" clId="{33B88881-4AAA-412D-A37B-4662E3D01852}" dt="2025-12-13T04:56:56.704" v="313"/>
          <ac:spMkLst>
            <pc:docMk/>
            <pc:sldMk cId="0" sldId="260"/>
            <ac:spMk id="3" creationId="{72443254-28D3-FA63-A88D-1C27163E1E6A}"/>
          </ac:spMkLst>
        </pc:spChg>
        <pc:spChg chg="mod">
          <ac:chgData name="Jan McConnell" userId="7343c4a2-13da-482d-a06b-8f34e03b7fb0" providerId="ADAL" clId="{33B88881-4AAA-412D-A37B-4662E3D01852}" dt="2025-12-13T04:39:40.459" v="293" actId="20577"/>
          <ac:spMkLst>
            <pc:docMk/>
            <pc:sldMk cId="0" sldId="260"/>
            <ac:spMk id="5" creationId="{05E3AE9D-B08C-BAAE-78E1-D3B1783297E2}"/>
          </ac:spMkLst>
        </pc:spChg>
        <pc:spChg chg="mod">
          <ac:chgData name="Jan McConnell" userId="7343c4a2-13da-482d-a06b-8f34e03b7fb0" providerId="ADAL" clId="{33B88881-4AAA-412D-A37B-4662E3D01852}" dt="2025-12-13T04:40:27.738" v="295" actId="20577"/>
          <ac:spMkLst>
            <pc:docMk/>
            <pc:sldMk cId="0" sldId="260"/>
            <ac:spMk id="315" creationId="{00000000-0000-0000-0000-000000000000}"/>
          </ac:spMkLst>
        </pc:spChg>
      </pc:sldChg>
      <pc:sldChg chg="addSp modSp modTransition modAnim modNotesTx">
        <pc:chgData name="Jan McConnell" userId="7343c4a2-13da-482d-a06b-8f34e03b7fb0" providerId="ADAL" clId="{33B88881-4AAA-412D-A37B-4662E3D01852}" dt="2025-12-13T04:56:58.914" v="314"/>
        <pc:sldMkLst>
          <pc:docMk/>
          <pc:sldMk cId="0" sldId="268"/>
        </pc:sldMkLst>
        <pc:spChg chg="add mod">
          <ac:chgData name="Jan McConnell" userId="7343c4a2-13da-482d-a06b-8f34e03b7fb0" providerId="ADAL" clId="{33B88881-4AAA-412D-A37B-4662E3D01852}" dt="2025-12-13T04:56:58.914" v="314"/>
          <ac:spMkLst>
            <pc:docMk/>
            <pc:sldMk cId="0" sldId="268"/>
            <ac:spMk id="4" creationId="{AD4709B2-FF07-3CCA-8521-EF5CE5A90E53}"/>
          </ac:spMkLst>
        </pc:spChg>
      </pc:sldChg>
      <pc:sldChg chg="addSp modSp mod modTransition modAnim modNotesTx">
        <pc:chgData name="Jan McConnell" userId="7343c4a2-13da-482d-a06b-8f34e03b7fb0" providerId="ADAL" clId="{33B88881-4AAA-412D-A37B-4662E3D01852}" dt="2025-12-13T04:57:13.835" v="326"/>
        <pc:sldMkLst>
          <pc:docMk/>
          <pc:sldMk cId="0" sldId="280"/>
        </pc:sldMkLst>
        <pc:spChg chg="add mod">
          <ac:chgData name="Jan McConnell" userId="7343c4a2-13da-482d-a06b-8f34e03b7fb0" providerId="ADAL" clId="{33B88881-4AAA-412D-A37B-4662E3D01852}" dt="2025-12-13T04:57:13.835" v="326"/>
          <ac:spMkLst>
            <pc:docMk/>
            <pc:sldMk cId="0" sldId="280"/>
            <ac:spMk id="3" creationId="{D7625C84-60AD-4FAB-FB84-5ECC7DFF56DE}"/>
          </ac:spMkLst>
        </pc:spChg>
        <pc:spChg chg="mod">
          <ac:chgData name="Jan McConnell" userId="7343c4a2-13da-482d-a06b-8f34e03b7fb0" providerId="ADAL" clId="{33B88881-4AAA-412D-A37B-4662E3D01852}" dt="2025-12-11T22:45:11.175" v="75" actId="20577"/>
          <ac:spMkLst>
            <pc:docMk/>
            <pc:sldMk cId="0" sldId="280"/>
            <ac:spMk id="19" creationId="{36F820BB-2ADF-6547-DC23-8BCB771179C4}"/>
          </ac:spMkLst>
        </pc:spChg>
      </pc:sldChg>
      <pc:sldChg chg="addSp modSp modTransition">
        <pc:chgData name="Jan McConnell" userId="7343c4a2-13da-482d-a06b-8f34e03b7fb0" providerId="ADAL" clId="{33B88881-4AAA-412D-A37B-4662E3D01852}" dt="2025-12-13T04:57:15.712" v="328"/>
        <pc:sldMkLst>
          <pc:docMk/>
          <pc:sldMk cId="0" sldId="281"/>
        </pc:sldMkLst>
        <pc:spChg chg="add mod">
          <ac:chgData name="Jan McConnell" userId="7343c4a2-13da-482d-a06b-8f34e03b7fb0" providerId="ADAL" clId="{33B88881-4AAA-412D-A37B-4662E3D01852}" dt="2025-12-13T04:57:15.712" v="328"/>
          <ac:spMkLst>
            <pc:docMk/>
            <pc:sldMk cId="0" sldId="281"/>
            <ac:spMk id="2" creationId="{B339B903-F31E-DBCE-0434-3236675059F1}"/>
          </ac:spMkLst>
        </pc:spChg>
      </pc:sldChg>
      <pc:sldChg chg="addSp modSp modTransition modAnim">
        <pc:chgData name="Jan McConnell" userId="7343c4a2-13da-482d-a06b-8f34e03b7fb0" providerId="ADAL" clId="{33B88881-4AAA-412D-A37B-4662E3D01852}" dt="2025-12-13T04:57:00.116" v="315"/>
        <pc:sldMkLst>
          <pc:docMk/>
          <pc:sldMk cId="2564219619" sldId="303"/>
        </pc:sldMkLst>
        <pc:spChg chg="add mod">
          <ac:chgData name="Jan McConnell" userId="7343c4a2-13da-482d-a06b-8f34e03b7fb0" providerId="ADAL" clId="{33B88881-4AAA-412D-A37B-4662E3D01852}" dt="2025-12-13T04:57:00.116" v="315"/>
          <ac:spMkLst>
            <pc:docMk/>
            <pc:sldMk cId="2564219619" sldId="303"/>
            <ac:spMk id="3" creationId="{A1AFDA57-184F-B0E6-30C5-3349B5C48B96}"/>
          </ac:spMkLst>
        </pc:spChg>
      </pc:sldChg>
      <pc:sldChg chg="addSp delSp modSp mod modTransition delAnim modAnim modNotesTx">
        <pc:chgData name="Jan McConnell" userId="7343c4a2-13da-482d-a06b-8f34e03b7fb0" providerId="ADAL" clId="{33B88881-4AAA-412D-A37B-4662E3D01852}" dt="2025-12-13T04:57:09.274" v="321"/>
        <pc:sldMkLst>
          <pc:docMk/>
          <pc:sldMk cId="1387586801" sldId="306"/>
        </pc:sldMkLst>
        <pc:spChg chg="add mod">
          <ac:chgData name="Jan McConnell" userId="7343c4a2-13da-482d-a06b-8f34e03b7fb0" providerId="ADAL" clId="{33B88881-4AAA-412D-A37B-4662E3D01852}" dt="2025-12-13T04:57:09.274" v="321"/>
          <ac:spMkLst>
            <pc:docMk/>
            <pc:sldMk cId="1387586801" sldId="306"/>
            <ac:spMk id="2" creationId="{79EBF009-433E-37F3-9B5F-A01E628B0A5F}"/>
          </ac:spMkLst>
        </pc:spChg>
        <pc:picChg chg="mod">
          <ac:chgData name="Jan McConnell" userId="7343c4a2-13da-482d-a06b-8f34e03b7fb0" providerId="ADAL" clId="{33B88881-4AAA-412D-A37B-4662E3D01852}" dt="2025-12-11T23:15:29.815" v="129" actId="1076"/>
          <ac:picMkLst>
            <pc:docMk/>
            <pc:sldMk cId="1387586801" sldId="306"/>
            <ac:picMk id="3" creationId="{4FADBC48-692A-97A3-070A-7F673A714891}"/>
          </ac:picMkLst>
        </pc:picChg>
      </pc:sldChg>
      <pc:sldChg chg="addSp modSp modTransition modAnim">
        <pc:chgData name="Jan McConnell" userId="7343c4a2-13da-482d-a06b-8f34e03b7fb0" providerId="ADAL" clId="{33B88881-4AAA-412D-A37B-4662E3D01852}" dt="2025-12-13T04:57:03.671" v="316"/>
        <pc:sldMkLst>
          <pc:docMk/>
          <pc:sldMk cId="3138023024" sldId="307"/>
        </pc:sldMkLst>
        <pc:spChg chg="add mod">
          <ac:chgData name="Jan McConnell" userId="7343c4a2-13da-482d-a06b-8f34e03b7fb0" providerId="ADAL" clId="{33B88881-4AAA-412D-A37B-4662E3D01852}" dt="2025-12-13T04:57:03.671" v="316"/>
          <ac:spMkLst>
            <pc:docMk/>
            <pc:sldMk cId="3138023024" sldId="307"/>
            <ac:spMk id="25" creationId="{FBD8FB03-7A82-8534-6BCC-79F2FE2403F7}"/>
          </ac:spMkLst>
        </pc:spChg>
      </pc:sldChg>
      <pc:sldChg chg="addSp modSp modTransition modAnim">
        <pc:chgData name="Jan McConnell" userId="7343c4a2-13da-482d-a06b-8f34e03b7fb0" providerId="ADAL" clId="{33B88881-4AAA-412D-A37B-4662E3D01852}" dt="2025-12-13T04:57:06.903" v="318"/>
        <pc:sldMkLst>
          <pc:docMk/>
          <pc:sldMk cId="2976440075" sldId="308"/>
        </pc:sldMkLst>
        <pc:spChg chg="add mod">
          <ac:chgData name="Jan McConnell" userId="7343c4a2-13da-482d-a06b-8f34e03b7fb0" providerId="ADAL" clId="{33B88881-4AAA-412D-A37B-4662E3D01852}" dt="2025-12-13T04:57:06.903" v="318"/>
          <ac:spMkLst>
            <pc:docMk/>
            <pc:sldMk cId="2976440075" sldId="308"/>
            <ac:spMk id="4" creationId="{02A9AF2B-3EF9-ABCD-4968-29BC91BFEBC8}"/>
          </ac:spMkLst>
        </pc:spChg>
      </pc:sldChg>
      <pc:sldChg chg="addSp modSp modTransition modAnim">
        <pc:chgData name="Jan McConnell" userId="7343c4a2-13da-482d-a06b-8f34e03b7fb0" providerId="ADAL" clId="{33B88881-4AAA-412D-A37B-4662E3D01852}" dt="2025-12-13T04:57:07.816" v="319"/>
        <pc:sldMkLst>
          <pc:docMk/>
          <pc:sldMk cId="251246557" sldId="309"/>
        </pc:sldMkLst>
        <pc:spChg chg="add mod">
          <ac:chgData name="Jan McConnell" userId="7343c4a2-13da-482d-a06b-8f34e03b7fb0" providerId="ADAL" clId="{33B88881-4AAA-412D-A37B-4662E3D01852}" dt="2025-12-13T04:57:07.816" v="319"/>
          <ac:spMkLst>
            <pc:docMk/>
            <pc:sldMk cId="251246557" sldId="309"/>
            <ac:spMk id="3" creationId="{91E47AB1-842C-8AD7-FEC7-B972F856F535}"/>
          </ac:spMkLst>
        </pc:spChg>
      </pc:sldChg>
      <pc:sldChg chg="addSp modSp modTransition modAnim modNotesTx">
        <pc:chgData name="Jan McConnell" userId="7343c4a2-13da-482d-a06b-8f34e03b7fb0" providerId="ADAL" clId="{33B88881-4AAA-412D-A37B-4662E3D01852}" dt="2025-12-13T04:57:08.532" v="320"/>
        <pc:sldMkLst>
          <pc:docMk/>
          <pc:sldMk cId="3055006970" sldId="310"/>
        </pc:sldMkLst>
        <pc:spChg chg="add mod">
          <ac:chgData name="Jan McConnell" userId="7343c4a2-13da-482d-a06b-8f34e03b7fb0" providerId="ADAL" clId="{33B88881-4AAA-412D-A37B-4662E3D01852}" dt="2025-12-13T04:57:08.532" v="320"/>
          <ac:spMkLst>
            <pc:docMk/>
            <pc:sldMk cId="3055006970" sldId="310"/>
            <ac:spMk id="4" creationId="{20936115-2EC9-3866-27AB-81ECC1409C09}"/>
          </ac:spMkLst>
        </pc:spChg>
      </pc:sldChg>
      <pc:sldChg chg="addSp delSp modSp mod modTransition delAnim modAnim modNotesTx">
        <pc:chgData name="Jan McConnell" userId="7343c4a2-13da-482d-a06b-8f34e03b7fb0" providerId="ADAL" clId="{33B88881-4AAA-412D-A37B-4662E3D01852}" dt="2025-12-13T04:57:10.015" v="322"/>
        <pc:sldMkLst>
          <pc:docMk/>
          <pc:sldMk cId="1403981725" sldId="311"/>
        </pc:sldMkLst>
        <pc:spChg chg="add mod">
          <ac:chgData name="Jan McConnell" userId="7343c4a2-13da-482d-a06b-8f34e03b7fb0" providerId="ADAL" clId="{33B88881-4AAA-412D-A37B-4662E3D01852}" dt="2025-12-13T04:57:10.015" v="322"/>
          <ac:spMkLst>
            <pc:docMk/>
            <pc:sldMk cId="1403981725" sldId="311"/>
            <ac:spMk id="2" creationId="{244CD935-E831-4BED-73EF-FF87C1F2B017}"/>
          </ac:spMkLst>
        </pc:spChg>
        <pc:spChg chg="mod">
          <ac:chgData name="Jan McConnell" userId="7343c4a2-13da-482d-a06b-8f34e03b7fb0" providerId="ADAL" clId="{33B88881-4AAA-412D-A37B-4662E3D01852}" dt="2025-12-13T04:12:29.158" v="187" actId="1076"/>
          <ac:spMkLst>
            <pc:docMk/>
            <pc:sldMk cId="1403981725" sldId="311"/>
            <ac:spMk id="3" creationId="{418E31E4-31F9-880D-EBAF-625730C24D8F}"/>
          </ac:spMkLst>
        </pc:spChg>
        <pc:spChg chg="mod">
          <ac:chgData name="Jan McConnell" userId="7343c4a2-13da-482d-a06b-8f34e03b7fb0" providerId="ADAL" clId="{33B88881-4AAA-412D-A37B-4662E3D01852}" dt="2025-12-13T04:11:49.566" v="174" actId="1076"/>
          <ac:spMkLst>
            <pc:docMk/>
            <pc:sldMk cId="1403981725" sldId="311"/>
            <ac:spMk id="656" creationId="{351691BB-481A-C4E4-BA8E-21AF380238A1}"/>
          </ac:spMkLst>
        </pc:spChg>
        <pc:picChg chg="del">
          <ac:chgData name="Jan McConnell" userId="7343c4a2-13da-482d-a06b-8f34e03b7fb0" providerId="ADAL" clId="{33B88881-4AAA-412D-A37B-4662E3D01852}" dt="2025-12-12T02:24:08.808" v="131" actId="478"/>
          <ac:picMkLst>
            <pc:docMk/>
            <pc:sldMk cId="1403981725" sldId="311"/>
            <ac:picMk id="2" creationId="{A7BDA81B-C7C2-9CAD-E544-095B8DC22179}"/>
          </ac:picMkLst>
        </pc:picChg>
        <pc:picChg chg="mod">
          <ac:chgData name="Jan McConnell" userId="7343c4a2-13da-482d-a06b-8f34e03b7fb0" providerId="ADAL" clId="{33B88881-4AAA-412D-A37B-4662E3D01852}" dt="2025-12-13T04:10:34.924" v="164" actId="1076"/>
          <ac:picMkLst>
            <pc:docMk/>
            <pc:sldMk cId="1403981725" sldId="311"/>
            <ac:picMk id="8" creationId="{FBDB6515-8B5A-792B-68AD-E5BB53680BCC}"/>
          </ac:picMkLst>
        </pc:picChg>
      </pc:sldChg>
      <pc:sldChg chg="addSp modSp mod modTransition modAnim modNotesTx">
        <pc:chgData name="Jan McConnell" userId="7343c4a2-13da-482d-a06b-8f34e03b7fb0" providerId="ADAL" clId="{33B88881-4AAA-412D-A37B-4662E3D01852}" dt="2025-12-13T04:57:10.735" v="323"/>
        <pc:sldMkLst>
          <pc:docMk/>
          <pc:sldMk cId="3955665534" sldId="312"/>
        </pc:sldMkLst>
        <pc:spChg chg="add mod">
          <ac:chgData name="Jan McConnell" userId="7343c4a2-13da-482d-a06b-8f34e03b7fb0" providerId="ADAL" clId="{33B88881-4AAA-412D-A37B-4662E3D01852}" dt="2025-12-13T04:57:10.735" v="323"/>
          <ac:spMkLst>
            <pc:docMk/>
            <pc:sldMk cId="3955665534" sldId="312"/>
            <ac:spMk id="3" creationId="{3BB5A561-7060-72F0-4D9D-9523A13B4C81}"/>
          </ac:spMkLst>
        </pc:spChg>
        <pc:spChg chg="mod">
          <ac:chgData name="Jan McConnell" userId="7343c4a2-13da-482d-a06b-8f34e03b7fb0" providerId="ADAL" clId="{33B88881-4AAA-412D-A37B-4662E3D01852}" dt="2025-12-13T04:12:43.331" v="193" actId="1076"/>
          <ac:spMkLst>
            <pc:docMk/>
            <pc:sldMk cId="3955665534" sldId="312"/>
            <ac:spMk id="7" creationId="{854D40C8-F688-8517-38BD-D62C69580A17}"/>
          </ac:spMkLst>
        </pc:spChg>
        <pc:spChg chg="mod">
          <ac:chgData name="Jan McConnell" userId="7343c4a2-13da-482d-a06b-8f34e03b7fb0" providerId="ADAL" clId="{33B88881-4AAA-412D-A37B-4662E3D01852}" dt="2025-12-13T04:12:01.590" v="178" actId="1076"/>
          <ac:spMkLst>
            <pc:docMk/>
            <pc:sldMk cId="3955665534" sldId="312"/>
            <ac:spMk id="388" creationId="{4897FED5-CB75-CB35-2B66-F3CF90CD76BE}"/>
          </ac:spMkLst>
        </pc:spChg>
        <pc:picChg chg="mod">
          <ac:chgData name="Jan McConnell" userId="7343c4a2-13da-482d-a06b-8f34e03b7fb0" providerId="ADAL" clId="{33B88881-4AAA-412D-A37B-4662E3D01852}" dt="2025-12-13T04:11:10.240" v="167" actId="1076"/>
          <ac:picMkLst>
            <pc:docMk/>
            <pc:sldMk cId="3955665534" sldId="312"/>
            <ac:picMk id="4" creationId="{BAF82012-74C0-2357-F40D-00B51060F6A3}"/>
          </ac:picMkLst>
        </pc:picChg>
      </pc:sldChg>
      <pc:sldChg chg="addSp modSp modTransition">
        <pc:chgData name="Jan McConnell" userId="7343c4a2-13da-482d-a06b-8f34e03b7fb0" providerId="ADAL" clId="{33B88881-4AAA-412D-A37B-4662E3D01852}" dt="2025-12-13T04:57:16.490" v="329"/>
        <pc:sldMkLst>
          <pc:docMk/>
          <pc:sldMk cId="715113139" sldId="313"/>
        </pc:sldMkLst>
        <pc:spChg chg="add mod">
          <ac:chgData name="Jan McConnell" userId="7343c4a2-13da-482d-a06b-8f34e03b7fb0" providerId="ADAL" clId="{33B88881-4AAA-412D-A37B-4662E3D01852}" dt="2025-12-13T04:57:16.490" v="329"/>
          <ac:spMkLst>
            <pc:docMk/>
            <pc:sldMk cId="715113139" sldId="313"/>
            <ac:spMk id="2" creationId="{5390407F-272B-A644-069E-B997AA684108}"/>
          </ac:spMkLst>
        </pc:spChg>
      </pc:sldChg>
      <pc:sldChg chg="addSp modSp modTransition modAnim">
        <pc:chgData name="Jan McConnell" userId="7343c4a2-13da-482d-a06b-8f34e03b7fb0" providerId="ADAL" clId="{33B88881-4AAA-412D-A37B-4662E3D01852}" dt="2025-12-13T04:57:04.762" v="317"/>
        <pc:sldMkLst>
          <pc:docMk/>
          <pc:sldMk cId="2582471575" sldId="314"/>
        </pc:sldMkLst>
        <pc:spChg chg="add mod">
          <ac:chgData name="Jan McConnell" userId="7343c4a2-13da-482d-a06b-8f34e03b7fb0" providerId="ADAL" clId="{33B88881-4AAA-412D-A37B-4662E3D01852}" dt="2025-12-13T04:57:04.762" v="317"/>
          <ac:spMkLst>
            <pc:docMk/>
            <pc:sldMk cId="2582471575" sldId="314"/>
            <ac:spMk id="6" creationId="{B2865534-DA66-9064-22E3-72619F035AB0}"/>
          </ac:spMkLst>
        </pc:spChg>
      </pc:sldChg>
      <pc:sldChg chg="addSp modSp modTransition modAnim modNotesTx">
        <pc:chgData name="Jan McConnell" userId="7343c4a2-13da-482d-a06b-8f34e03b7fb0" providerId="ADAL" clId="{33B88881-4AAA-412D-A37B-4662E3D01852}" dt="2025-12-13T04:57:12.773" v="325"/>
        <pc:sldMkLst>
          <pc:docMk/>
          <pc:sldMk cId="3780198034" sldId="315"/>
        </pc:sldMkLst>
        <pc:spChg chg="add mod">
          <ac:chgData name="Jan McConnell" userId="7343c4a2-13da-482d-a06b-8f34e03b7fb0" providerId="ADAL" clId="{33B88881-4AAA-412D-A37B-4662E3D01852}" dt="2025-12-13T04:57:12.773" v="325"/>
          <ac:spMkLst>
            <pc:docMk/>
            <pc:sldMk cId="3780198034" sldId="315"/>
            <ac:spMk id="3" creationId="{94B244C5-6EB9-CB0F-693C-44FFFF8EB005}"/>
          </ac:spMkLst>
        </pc:spChg>
      </pc:sldChg>
      <pc:sldChg chg="addSp delSp modSp mod modTransition delAnim modAnim modNotesTx">
        <pc:chgData name="Jan McConnell" userId="7343c4a2-13da-482d-a06b-8f34e03b7fb0" providerId="ADAL" clId="{33B88881-4AAA-412D-A37B-4662E3D01852}" dt="2025-12-13T04:57:11.708" v="324"/>
        <pc:sldMkLst>
          <pc:docMk/>
          <pc:sldMk cId="1890703917" sldId="317"/>
        </pc:sldMkLst>
        <pc:spChg chg="add mod">
          <ac:chgData name="Jan McConnell" userId="7343c4a2-13da-482d-a06b-8f34e03b7fb0" providerId="ADAL" clId="{33B88881-4AAA-412D-A37B-4662E3D01852}" dt="2025-12-13T04:57:11.708" v="324"/>
          <ac:spMkLst>
            <pc:docMk/>
            <pc:sldMk cId="1890703917" sldId="317"/>
            <ac:spMk id="4" creationId="{D44FC64F-DE61-8351-52EF-7CFAEF757055}"/>
          </ac:spMkLst>
        </pc:spChg>
        <pc:spChg chg="mod">
          <ac:chgData name="Jan McConnell" userId="7343c4a2-13da-482d-a06b-8f34e03b7fb0" providerId="ADAL" clId="{33B88881-4AAA-412D-A37B-4662E3D01852}" dt="2025-12-13T04:12:56.450" v="199" actId="1076"/>
          <ac:spMkLst>
            <pc:docMk/>
            <pc:sldMk cId="1890703917" sldId="317"/>
            <ac:spMk id="7" creationId="{6E1A8AFE-0EEB-9811-97D6-94BED274690B}"/>
          </ac:spMkLst>
        </pc:spChg>
        <pc:spChg chg="mod">
          <ac:chgData name="Jan McConnell" userId="7343c4a2-13da-482d-a06b-8f34e03b7fb0" providerId="ADAL" clId="{33B88881-4AAA-412D-A37B-4662E3D01852}" dt="2025-12-13T04:12:12.413" v="181" actId="1076"/>
          <ac:spMkLst>
            <pc:docMk/>
            <pc:sldMk cId="1890703917" sldId="317"/>
            <ac:spMk id="388" creationId="{96090296-71CF-377D-CC5B-72A104C5A6EB}"/>
          </ac:spMkLst>
        </pc:spChg>
        <pc:picChg chg="mod">
          <ac:chgData name="Jan McConnell" userId="7343c4a2-13da-482d-a06b-8f34e03b7fb0" providerId="ADAL" clId="{33B88881-4AAA-412D-A37B-4662E3D01852}" dt="2025-12-13T04:13:12.304" v="203" actId="1076"/>
          <ac:picMkLst>
            <pc:docMk/>
            <pc:sldMk cId="1890703917" sldId="317"/>
            <ac:picMk id="5" creationId="{76F30287-5B00-FEBD-4D4C-CA95318CDB33}"/>
          </ac:picMkLst>
        </pc:picChg>
      </pc:sldChg>
      <pc:sldChg chg="addSp modSp modTransition">
        <pc:chgData name="Jan McConnell" userId="7343c4a2-13da-482d-a06b-8f34e03b7fb0" providerId="ADAL" clId="{33B88881-4AAA-412D-A37B-4662E3D01852}" dt="2025-12-13T04:57:14.822" v="327"/>
        <pc:sldMkLst>
          <pc:docMk/>
          <pc:sldMk cId="3546914489" sldId="318"/>
        </pc:sldMkLst>
        <pc:spChg chg="add mod">
          <ac:chgData name="Jan McConnell" userId="7343c4a2-13da-482d-a06b-8f34e03b7fb0" providerId="ADAL" clId="{33B88881-4AAA-412D-A37B-4662E3D01852}" dt="2025-12-13T04:57:14.822" v="327"/>
          <ac:spMkLst>
            <pc:docMk/>
            <pc:sldMk cId="3546914489" sldId="318"/>
            <ac:spMk id="2" creationId="{8A843D7A-7E8A-565A-A594-ECB7A51A1C9E}"/>
          </ac:spMkLst>
        </pc:spChg>
      </pc:sldChg>
      <pc:sldMasterChg chg="modTransition modSldLayout">
        <pc:chgData name="Jan McConnell" userId="7343c4a2-13da-482d-a06b-8f34e03b7fb0" providerId="ADAL" clId="{33B88881-4AAA-412D-A37B-4662E3D01852}" dt="2025-12-13T04:25:19.363" v="251"/>
        <pc:sldMasterMkLst>
          <pc:docMk/>
          <pc:sldMasterMk cId="0" sldId="2147483679"/>
        </pc:sldMasterMkLst>
        <pc:sldLayoutChg chg="modTransition">
          <pc:chgData name="Jan McConnell" userId="7343c4a2-13da-482d-a06b-8f34e03b7fb0" providerId="ADAL" clId="{33B88881-4AAA-412D-A37B-4662E3D01852}" dt="2025-12-13T04:25:19.363" v="251"/>
          <pc:sldLayoutMkLst>
            <pc:docMk/>
            <pc:sldMasterMk cId="0" sldId="2147483679"/>
            <pc:sldLayoutMk cId="0" sldId="2147483648"/>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53"/>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55"/>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58"/>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59"/>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69"/>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70"/>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71"/>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75"/>
          </pc:sldLayoutMkLst>
        </pc:sldLayoutChg>
        <pc:sldLayoutChg chg="modTransition">
          <pc:chgData name="Jan McConnell" userId="7343c4a2-13da-482d-a06b-8f34e03b7fb0" providerId="ADAL" clId="{33B88881-4AAA-412D-A37B-4662E3D01852}" dt="2025-12-13T04:25:19.363" v="251"/>
          <pc:sldLayoutMkLst>
            <pc:docMk/>
            <pc:sldMasterMk cId="0" sldId="2147483679"/>
            <pc:sldLayoutMk cId="0" sldId="2147483676"/>
          </pc:sldLayoutMkLst>
        </pc:sldLayoutChg>
      </pc:sldMasterChg>
      <pc:sldMasterChg chg="modTransition modSldLayout">
        <pc:chgData name="Jan McConnell" userId="7343c4a2-13da-482d-a06b-8f34e03b7fb0" providerId="ADAL" clId="{33B88881-4AAA-412D-A37B-4662E3D01852}" dt="2025-12-13T04:25:19.363" v="251"/>
        <pc:sldMasterMkLst>
          <pc:docMk/>
          <pc:sldMasterMk cId="0" sldId="2147483680"/>
        </pc:sldMasterMkLst>
        <pc:sldLayoutChg chg="modTransition">
          <pc:chgData name="Jan McConnell" userId="7343c4a2-13da-482d-a06b-8f34e03b7fb0" providerId="ADAL" clId="{33B88881-4AAA-412D-A37B-4662E3D01852}" dt="2025-12-13T04:25:19.363" v="251"/>
          <pc:sldLayoutMkLst>
            <pc:docMk/>
            <pc:sldMasterMk cId="0" sldId="2147483680"/>
            <pc:sldLayoutMk cId="0" sldId="2147483677"/>
          </pc:sldLayoutMkLst>
        </pc:sldLayoutChg>
        <pc:sldLayoutChg chg="modTransition">
          <pc:chgData name="Jan McConnell" userId="7343c4a2-13da-482d-a06b-8f34e03b7fb0" providerId="ADAL" clId="{33B88881-4AAA-412D-A37B-4662E3D01852}" dt="2025-12-13T04:25:19.363" v="251"/>
          <pc:sldLayoutMkLst>
            <pc:docMk/>
            <pc:sldMasterMk cId="0" sldId="2147483680"/>
            <pc:sldLayoutMk cId="0" sldId="2147483678"/>
          </pc:sldLayoutMkLst>
        </pc:sldLayoutChg>
      </pc:sldMasterChg>
    </pc:docChg>
  </pc:docChgLst>
  <pc:docChgLst>
    <pc:chgData name="Zsolt Kiss" userId="eb6b9258-b51c-441e-94b3-f6cce930c845" providerId="ADAL" clId="{F486BC0D-659B-4BE7-BDD8-3ACB5E32048B}"/>
    <pc:docChg chg="undo custSel modSld">
      <pc:chgData name="Zsolt Kiss" userId="eb6b9258-b51c-441e-94b3-f6cce930c845" providerId="ADAL" clId="{F486BC0D-659B-4BE7-BDD8-3ACB5E32048B}" dt="2025-12-11T16:08:47.217" v="34" actId="1076"/>
      <pc:docMkLst>
        <pc:docMk/>
      </pc:docMkLst>
      <pc:sldChg chg="addSp modSp mod modAnim">
        <pc:chgData name="Zsolt Kiss" userId="eb6b9258-b51c-441e-94b3-f6cce930c845" providerId="ADAL" clId="{F486BC0D-659B-4BE7-BDD8-3ACB5E32048B}" dt="2025-12-11T16:08:17.909" v="30" actId="1076"/>
        <pc:sldMkLst>
          <pc:docMk/>
          <pc:sldMk cId="2976440075" sldId="308"/>
        </pc:sldMkLst>
        <pc:picChg chg="add mod">
          <ac:chgData name="Zsolt Kiss" userId="eb6b9258-b51c-441e-94b3-f6cce930c845" providerId="ADAL" clId="{F486BC0D-659B-4BE7-BDD8-3ACB5E32048B}" dt="2025-12-11T16:08:17.909" v="30" actId="1076"/>
          <ac:picMkLst>
            <pc:docMk/>
            <pc:sldMk cId="2976440075" sldId="308"/>
            <ac:picMk id="2" creationId="{3151E345-876A-16D3-44F0-B689D1050251}"/>
          </ac:picMkLst>
        </pc:picChg>
      </pc:sldChg>
      <pc:sldChg chg="addSp modSp mod modAnim">
        <pc:chgData name="Zsolt Kiss" userId="eb6b9258-b51c-441e-94b3-f6cce930c845" providerId="ADAL" clId="{F486BC0D-659B-4BE7-BDD8-3ACB5E32048B}" dt="2025-12-11T16:08:33.175" v="32" actId="1076"/>
        <pc:sldMkLst>
          <pc:docMk/>
          <pc:sldMk cId="251246557" sldId="309"/>
        </pc:sldMkLst>
        <pc:spChg chg="mod">
          <ac:chgData name="Zsolt Kiss" userId="eb6b9258-b51c-441e-94b3-f6cce930c845" providerId="ADAL" clId="{F486BC0D-659B-4BE7-BDD8-3ACB5E32048B}" dt="2025-12-11T14:45:58.949" v="11" actId="20577"/>
          <ac:spMkLst>
            <pc:docMk/>
            <pc:sldMk cId="251246557" sldId="309"/>
            <ac:spMk id="2" creationId="{DA88C5C7-AFF0-0295-7737-AA5A20E91C41}"/>
          </ac:spMkLst>
        </pc:spChg>
        <pc:spChg chg="mod">
          <ac:chgData name="Zsolt Kiss" userId="eb6b9258-b51c-441e-94b3-f6cce930c845" providerId="ADAL" clId="{F486BC0D-659B-4BE7-BDD8-3ACB5E32048B}" dt="2025-12-11T13:51:19.802" v="1" actId="1076"/>
          <ac:spMkLst>
            <pc:docMk/>
            <pc:sldMk cId="251246557" sldId="309"/>
            <ac:spMk id="10" creationId="{0944EE27-7EE1-14F9-0B2C-2875EB2650DD}"/>
          </ac:spMkLst>
        </pc:spChg>
        <pc:picChg chg="add mod">
          <ac:chgData name="Zsolt Kiss" userId="eb6b9258-b51c-441e-94b3-f6cce930c845" providerId="ADAL" clId="{F486BC0D-659B-4BE7-BDD8-3ACB5E32048B}" dt="2025-12-11T16:08:33.175" v="32" actId="1076"/>
          <ac:picMkLst>
            <pc:docMk/>
            <pc:sldMk cId="251246557" sldId="309"/>
            <ac:picMk id="5" creationId="{27FBDF3A-8AFC-FDAC-6A78-21090A317E59}"/>
          </ac:picMkLst>
        </pc:picChg>
      </pc:sldChg>
      <pc:sldChg chg="addSp modSp mod modAnim">
        <pc:chgData name="Zsolt Kiss" userId="eb6b9258-b51c-441e-94b3-f6cce930c845" providerId="ADAL" clId="{F486BC0D-659B-4BE7-BDD8-3ACB5E32048B}" dt="2025-12-11T16:08:47.217" v="34" actId="1076"/>
        <pc:sldMkLst>
          <pc:docMk/>
          <pc:sldMk cId="3055006970" sldId="310"/>
        </pc:sldMkLst>
        <pc:spChg chg="mod">
          <ac:chgData name="Zsolt Kiss" userId="eb6b9258-b51c-441e-94b3-f6cce930c845" providerId="ADAL" clId="{F486BC0D-659B-4BE7-BDD8-3ACB5E32048B}" dt="2025-12-11T14:49:56.566" v="24" actId="20577"/>
          <ac:spMkLst>
            <pc:docMk/>
            <pc:sldMk cId="3055006970" sldId="310"/>
            <ac:spMk id="2" creationId="{3214B524-9A9B-6674-118D-0CC85C952914}"/>
          </ac:spMkLst>
        </pc:spChg>
        <pc:picChg chg="add mod">
          <ac:chgData name="Zsolt Kiss" userId="eb6b9258-b51c-441e-94b3-f6cce930c845" providerId="ADAL" clId="{F486BC0D-659B-4BE7-BDD8-3ACB5E32048B}" dt="2025-12-11T16:08:47.217" v="34" actId="1076"/>
          <ac:picMkLst>
            <pc:docMk/>
            <pc:sldMk cId="3055006970" sldId="310"/>
            <ac:picMk id="3" creationId="{9907F0FB-512C-0674-30F2-D5BA109CBB82}"/>
          </ac:picMkLst>
        </pc:picChg>
      </pc:sldChg>
      <pc:sldChg chg="addSp modSp mod modAnim">
        <pc:chgData name="Zsolt Kiss" userId="eb6b9258-b51c-441e-94b3-f6cce930c845" providerId="ADAL" clId="{F486BC0D-659B-4BE7-BDD8-3ACB5E32048B}" dt="2025-12-11T16:08:00.863" v="27" actId="1076"/>
        <pc:sldMkLst>
          <pc:docMk/>
          <pc:sldMk cId="2582471575" sldId="314"/>
        </pc:sldMkLst>
        <pc:picChg chg="add mod">
          <ac:chgData name="Zsolt Kiss" userId="eb6b9258-b51c-441e-94b3-f6cce930c845" providerId="ADAL" clId="{F486BC0D-659B-4BE7-BDD8-3ACB5E32048B}" dt="2025-12-11T16:08:00.863" v="27" actId="1076"/>
          <ac:picMkLst>
            <pc:docMk/>
            <pc:sldMk cId="2582471575" sldId="314"/>
            <ac:picMk id="2" creationId="{4A33EFBD-858E-AE32-9994-D326E8470076}"/>
          </ac:picMkLst>
        </pc:picChg>
      </pc:sldChg>
    </pc:docChg>
  </pc:docChgLst>
  <pc:docChgLst>
    <pc:chgData name="Jared Graham" userId="S::grahamjared@cityuniversity.edu::0da6e703-8353-4e2d-b008-f53921743628" providerId="AD" clId="Web-{EE1DC86B-254C-EA3D-A438-1038760A761D}"/>
    <pc:docChg chg="modSld">
      <pc:chgData name="Jared Graham" userId="S::grahamjared@cityuniversity.edu::0da6e703-8353-4e2d-b008-f53921743628" providerId="AD" clId="Web-{EE1DC86B-254C-EA3D-A438-1038760A761D}" dt="2025-12-12T01:00:32.499" v="20" actId="1076"/>
      <pc:docMkLst>
        <pc:docMk/>
      </pc:docMkLst>
      <pc:sldChg chg="addSp delSp modSp modMedia addAnim">
        <pc:chgData name="Jared Graham" userId="S::grahamjared@cityuniversity.edu::0da6e703-8353-4e2d-b008-f53921743628" providerId="AD" clId="Web-{EE1DC86B-254C-EA3D-A438-1038760A761D}" dt="2025-12-12T00:59:26.265" v="12" actId="14100"/>
        <pc:sldMkLst>
          <pc:docMk/>
          <pc:sldMk cId="0" sldId="256"/>
        </pc:sldMkLst>
        <pc:picChg chg="add del mod">
          <ac:chgData name="Jared Graham" userId="S::grahamjared@cityuniversity.edu::0da6e703-8353-4e2d-b008-f53921743628" providerId="AD" clId="Web-{EE1DC86B-254C-EA3D-A438-1038760A761D}" dt="2025-12-12T00:57:50.220" v="7"/>
          <ac:picMkLst>
            <pc:docMk/>
            <pc:sldMk cId="0" sldId="256"/>
            <ac:picMk id="2" creationId="{F1157880-0E3F-B255-1627-5E09F02C8CE1}"/>
          </ac:picMkLst>
        </pc:picChg>
        <pc:picChg chg="add mod">
          <ac:chgData name="Jared Graham" userId="S::grahamjared@cityuniversity.edu::0da6e703-8353-4e2d-b008-f53921743628" providerId="AD" clId="Web-{EE1DC86B-254C-EA3D-A438-1038760A761D}" dt="2025-12-12T00:59:26.265" v="12" actId="14100"/>
          <ac:picMkLst>
            <pc:docMk/>
            <pc:sldMk cId="0" sldId="256"/>
            <ac:picMk id="3" creationId="{95FBD1B7-47C2-A749-AF5D-D0180907142A}"/>
          </ac:picMkLst>
        </pc:picChg>
      </pc:sldChg>
      <pc:sldChg chg="addSp modSp modMedia addAnim">
        <pc:chgData name="Jared Graham" userId="S::grahamjared@cityuniversity.edu::0da6e703-8353-4e2d-b008-f53921743628" providerId="AD" clId="Web-{EE1DC86B-254C-EA3D-A438-1038760A761D}" dt="2025-12-12T01:00:19.749" v="18" actId="1076"/>
        <pc:sldMkLst>
          <pc:docMk/>
          <pc:sldMk cId="0" sldId="258"/>
        </pc:sldMkLst>
        <pc:picChg chg="add mod">
          <ac:chgData name="Jared Graham" userId="S::grahamjared@cityuniversity.edu::0da6e703-8353-4e2d-b008-f53921743628" providerId="AD" clId="Web-{EE1DC86B-254C-EA3D-A438-1038760A761D}" dt="2025-12-12T01:00:19.749" v="18" actId="1076"/>
          <ac:picMkLst>
            <pc:docMk/>
            <pc:sldMk cId="0" sldId="258"/>
            <ac:picMk id="2" creationId="{36F94BAE-A1B4-EFC3-324C-131C76762141}"/>
          </ac:picMkLst>
        </pc:picChg>
      </pc:sldChg>
      <pc:sldChg chg="addSp modSp modMedia addAnim">
        <pc:chgData name="Jared Graham" userId="S::grahamjared@cityuniversity.edu::0da6e703-8353-4e2d-b008-f53921743628" providerId="AD" clId="Web-{EE1DC86B-254C-EA3D-A438-1038760A761D}" dt="2025-12-12T01:00:32.499" v="20" actId="1076"/>
        <pc:sldMkLst>
          <pc:docMk/>
          <pc:sldMk cId="0" sldId="260"/>
        </pc:sldMkLst>
        <pc:spChg chg="mod">
          <ac:chgData name="Jared Graham" userId="S::grahamjared@cityuniversity.edu::0da6e703-8353-4e2d-b008-f53921743628" providerId="AD" clId="Web-{EE1DC86B-254C-EA3D-A438-1038760A761D}" dt="2025-12-12T00:59:41.671" v="13" actId="20577"/>
          <ac:spMkLst>
            <pc:docMk/>
            <pc:sldMk cId="0" sldId="260"/>
            <ac:spMk id="311" creationId="{00000000-0000-0000-0000-000000000000}"/>
          </ac:spMkLst>
        </pc:spChg>
        <pc:spChg chg="mod">
          <ac:chgData name="Jared Graham" userId="S::grahamjared@cityuniversity.edu::0da6e703-8353-4e2d-b008-f53921743628" providerId="AD" clId="Web-{EE1DC86B-254C-EA3D-A438-1038760A761D}" dt="2025-12-12T00:59:50.515" v="16" actId="20577"/>
          <ac:spMkLst>
            <pc:docMk/>
            <pc:sldMk cId="0" sldId="260"/>
            <ac:spMk id="312" creationId="{00000000-0000-0000-0000-000000000000}"/>
          </ac:spMkLst>
        </pc:spChg>
        <pc:picChg chg="add mod">
          <ac:chgData name="Jared Graham" userId="S::grahamjared@cityuniversity.edu::0da6e703-8353-4e2d-b008-f53921743628" providerId="AD" clId="Web-{EE1DC86B-254C-EA3D-A438-1038760A761D}" dt="2025-12-12T01:00:32.499" v="20" actId="1076"/>
          <ac:picMkLst>
            <pc:docMk/>
            <pc:sldMk cId="0" sldId="260"/>
            <ac:picMk id="2" creationId="{6C3D3A58-D0E5-67E4-2334-96F7D2DF1B83}"/>
          </ac:picMkLst>
        </pc:picChg>
      </pc:sldChg>
    </pc:docChg>
  </pc:docChgLst>
  <pc:docChgLst>
    <pc:chgData name="Svetlana Grabar" userId="8a815328-ef1a-47b3-a9d7-1b1b26f2f52e" providerId="ADAL" clId="{24815FE5-9125-4890-A6D4-986D0D116780}"/>
    <pc:docChg chg="custSel modSld">
      <pc:chgData name="Svetlana Grabar" userId="8a815328-ef1a-47b3-a9d7-1b1b26f2f52e" providerId="ADAL" clId="{24815FE5-9125-4890-A6D4-986D0D116780}" dt="2025-12-13T03:08:58.329" v="111" actId="20577"/>
      <pc:docMkLst>
        <pc:docMk/>
      </pc:docMkLst>
      <pc:sldChg chg="addSp delSp modSp mod">
        <pc:chgData name="Svetlana Grabar" userId="8a815328-ef1a-47b3-a9d7-1b1b26f2f52e" providerId="ADAL" clId="{24815FE5-9125-4890-A6D4-986D0D116780}" dt="2025-12-13T02:39:41.852" v="97" actId="20577"/>
        <pc:sldMkLst>
          <pc:docMk/>
          <pc:sldMk cId="0" sldId="260"/>
        </pc:sldMkLst>
        <pc:spChg chg="add del mod">
          <ac:chgData name="Svetlana Grabar" userId="8a815328-ef1a-47b3-a9d7-1b1b26f2f52e" providerId="ADAL" clId="{24815FE5-9125-4890-A6D4-986D0D116780}" dt="2025-12-13T02:38:44.844" v="71" actId="478"/>
          <ac:spMkLst>
            <pc:docMk/>
            <pc:sldMk cId="0" sldId="260"/>
            <ac:spMk id="4" creationId="{DED08138-C996-7433-CE09-76ABA195DA05}"/>
          </ac:spMkLst>
        </pc:spChg>
        <pc:spChg chg="add mod">
          <ac:chgData name="Svetlana Grabar" userId="8a815328-ef1a-47b3-a9d7-1b1b26f2f52e" providerId="ADAL" clId="{24815FE5-9125-4890-A6D4-986D0D116780}" dt="2025-12-13T02:39:14.413" v="83" actId="20577"/>
          <ac:spMkLst>
            <pc:docMk/>
            <pc:sldMk cId="0" sldId="260"/>
            <ac:spMk id="5" creationId="{05E3AE9D-B08C-BAAE-78E1-D3B1783297E2}"/>
          </ac:spMkLst>
        </pc:spChg>
        <pc:spChg chg="add del mod">
          <ac:chgData name="Svetlana Grabar" userId="8a815328-ef1a-47b3-a9d7-1b1b26f2f52e" providerId="ADAL" clId="{24815FE5-9125-4890-A6D4-986D0D116780}" dt="2025-12-13T02:38:34.964" v="68" actId="478"/>
          <ac:spMkLst>
            <pc:docMk/>
            <pc:sldMk cId="0" sldId="260"/>
            <ac:spMk id="6" creationId="{F8B2EBF7-B9A5-1D97-D6A6-029BFC24CD53}"/>
          </ac:spMkLst>
        </pc:spChg>
        <pc:spChg chg="add del mod">
          <ac:chgData name="Svetlana Grabar" userId="8a815328-ef1a-47b3-a9d7-1b1b26f2f52e" providerId="ADAL" clId="{24815FE5-9125-4890-A6D4-986D0D116780}" dt="2025-12-13T02:38:46.864" v="72" actId="478"/>
          <ac:spMkLst>
            <pc:docMk/>
            <pc:sldMk cId="0" sldId="260"/>
            <ac:spMk id="8" creationId="{F6885503-0017-9705-3EDF-194FA58B7E18}"/>
          </ac:spMkLst>
        </pc:spChg>
        <pc:spChg chg="add del mod">
          <ac:chgData name="Svetlana Grabar" userId="8a815328-ef1a-47b3-a9d7-1b1b26f2f52e" providerId="ADAL" clId="{24815FE5-9125-4890-A6D4-986D0D116780}" dt="2025-12-13T02:39:04.398" v="76" actId="478"/>
          <ac:spMkLst>
            <pc:docMk/>
            <pc:sldMk cId="0" sldId="260"/>
            <ac:spMk id="10" creationId="{C3B6B44F-8B57-D666-D3E4-66F5A8745D32}"/>
          </ac:spMkLst>
        </pc:spChg>
        <pc:spChg chg="add mod">
          <ac:chgData name="Svetlana Grabar" userId="8a815328-ef1a-47b3-a9d7-1b1b26f2f52e" providerId="ADAL" clId="{24815FE5-9125-4890-A6D4-986D0D116780}" dt="2025-12-13T02:39:41.852" v="97" actId="20577"/>
          <ac:spMkLst>
            <pc:docMk/>
            <pc:sldMk cId="0" sldId="260"/>
            <ac:spMk id="11" creationId="{8C2FA06B-48E9-F963-ECA9-94DF681A587F}"/>
          </ac:spMkLst>
        </pc:spChg>
        <pc:spChg chg="del mod">
          <ac:chgData name="Svetlana Grabar" userId="8a815328-ef1a-47b3-a9d7-1b1b26f2f52e" providerId="ADAL" clId="{24815FE5-9125-4890-A6D4-986D0D116780}" dt="2025-12-13T02:37:49.159" v="57" actId="478"/>
          <ac:spMkLst>
            <pc:docMk/>
            <pc:sldMk cId="0" sldId="260"/>
            <ac:spMk id="311" creationId="{00000000-0000-0000-0000-000000000000}"/>
          </ac:spMkLst>
        </pc:spChg>
        <pc:spChg chg="del mod">
          <ac:chgData name="Svetlana Grabar" userId="8a815328-ef1a-47b3-a9d7-1b1b26f2f52e" providerId="ADAL" clId="{24815FE5-9125-4890-A6D4-986D0D116780}" dt="2025-12-13T02:39:00.682" v="75" actId="478"/>
          <ac:spMkLst>
            <pc:docMk/>
            <pc:sldMk cId="0" sldId="260"/>
            <ac:spMk id="312" creationId="{00000000-0000-0000-0000-000000000000}"/>
          </ac:spMkLst>
        </pc:spChg>
        <pc:spChg chg="mod">
          <ac:chgData name="Svetlana Grabar" userId="8a815328-ef1a-47b3-a9d7-1b1b26f2f52e" providerId="ADAL" clId="{24815FE5-9125-4890-A6D4-986D0D116780}" dt="2025-12-13T02:37:10.219" v="45" actId="1076"/>
          <ac:spMkLst>
            <pc:docMk/>
            <pc:sldMk cId="0" sldId="260"/>
            <ac:spMk id="314" creationId="{00000000-0000-0000-0000-000000000000}"/>
          </ac:spMkLst>
        </pc:spChg>
        <pc:spChg chg="mod">
          <ac:chgData name="Svetlana Grabar" userId="8a815328-ef1a-47b3-a9d7-1b1b26f2f52e" providerId="ADAL" clId="{24815FE5-9125-4890-A6D4-986D0D116780}" dt="2025-12-13T02:37:10.219" v="45" actId="1076"/>
          <ac:spMkLst>
            <pc:docMk/>
            <pc:sldMk cId="0" sldId="260"/>
            <ac:spMk id="315" creationId="{00000000-0000-0000-0000-000000000000}"/>
          </ac:spMkLst>
        </pc:spChg>
      </pc:sldChg>
      <pc:sldChg chg="addSp modSp mod modAnim">
        <pc:chgData name="Svetlana Grabar" userId="8a815328-ef1a-47b3-a9d7-1b1b26f2f52e" providerId="ADAL" clId="{24815FE5-9125-4890-A6D4-986D0D116780}" dt="2025-12-13T03:08:24.431" v="105" actId="1076"/>
        <pc:sldMkLst>
          <pc:docMk/>
          <pc:sldMk cId="0" sldId="268"/>
        </pc:sldMkLst>
        <pc:picChg chg="add mod">
          <ac:chgData name="Svetlana Grabar" userId="8a815328-ef1a-47b3-a9d7-1b1b26f2f52e" providerId="ADAL" clId="{24815FE5-9125-4890-A6D4-986D0D116780}" dt="2025-12-13T03:08:24.431" v="105" actId="1076"/>
          <ac:picMkLst>
            <pc:docMk/>
            <pc:sldMk cId="0" sldId="268"/>
            <ac:picMk id="2" creationId="{411ED347-AC04-AF27-4A23-057A1B67AE7F}"/>
          </ac:picMkLst>
        </pc:picChg>
      </pc:sldChg>
      <pc:sldChg chg="modSp mod">
        <pc:chgData name="Svetlana Grabar" userId="8a815328-ef1a-47b3-a9d7-1b1b26f2f52e" providerId="ADAL" clId="{24815FE5-9125-4890-A6D4-986D0D116780}" dt="2025-12-13T02:32:51.621" v="34" actId="1076"/>
        <pc:sldMkLst>
          <pc:docMk/>
          <pc:sldMk cId="0" sldId="280"/>
        </pc:sldMkLst>
        <pc:spChg chg="mod">
          <ac:chgData name="Svetlana Grabar" userId="8a815328-ef1a-47b3-a9d7-1b1b26f2f52e" providerId="ADAL" clId="{24815FE5-9125-4890-A6D4-986D0D116780}" dt="2025-12-13T02:32:43.861" v="32" actId="20577"/>
          <ac:spMkLst>
            <pc:docMk/>
            <pc:sldMk cId="0" sldId="280"/>
            <ac:spMk id="19" creationId="{36F820BB-2ADF-6547-DC23-8BCB771179C4}"/>
          </ac:spMkLst>
        </pc:spChg>
        <pc:grpChg chg="mod">
          <ac:chgData name="Svetlana Grabar" userId="8a815328-ef1a-47b3-a9d7-1b1b26f2f52e" providerId="ADAL" clId="{24815FE5-9125-4890-A6D4-986D0D116780}" dt="2025-12-13T02:32:51.621" v="34" actId="1076"/>
          <ac:grpSpMkLst>
            <pc:docMk/>
            <pc:sldMk cId="0" sldId="280"/>
            <ac:grpSpMk id="24" creationId="{7548DD43-038A-911C-B4DC-1A3034583CA0}"/>
          </ac:grpSpMkLst>
        </pc:grpChg>
        <pc:grpChg chg="mod">
          <ac:chgData name="Svetlana Grabar" userId="8a815328-ef1a-47b3-a9d7-1b1b26f2f52e" providerId="ADAL" clId="{24815FE5-9125-4890-A6D4-986D0D116780}" dt="2025-12-13T02:32:50.346" v="33" actId="1076"/>
          <ac:grpSpMkLst>
            <pc:docMk/>
            <pc:sldMk cId="0" sldId="280"/>
            <ac:grpSpMk id="42" creationId="{FF1EE2EB-2C7B-515E-C589-E91DD84077E3}"/>
          </ac:grpSpMkLst>
        </pc:grpChg>
        <pc:picChg chg="mod">
          <ac:chgData name="Svetlana Grabar" userId="8a815328-ef1a-47b3-a9d7-1b1b26f2f52e" providerId="ADAL" clId="{24815FE5-9125-4890-A6D4-986D0D116780}" dt="2025-12-13T02:31:00.167" v="0" actId="1076"/>
          <ac:picMkLst>
            <pc:docMk/>
            <pc:sldMk cId="0" sldId="280"/>
            <ac:picMk id="2" creationId="{95B9658B-1705-2D2E-02CC-62EECBD24A07}"/>
          </ac:picMkLst>
        </pc:picChg>
      </pc:sldChg>
      <pc:sldChg chg="addSp modSp mod modAnim">
        <pc:chgData name="Svetlana Grabar" userId="8a815328-ef1a-47b3-a9d7-1b1b26f2f52e" providerId="ADAL" clId="{24815FE5-9125-4890-A6D4-986D0D116780}" dt="2025-12-13T02:42:06.191" v="100" actId="1076"/>
        <pc:sldMkLst>
          <pc:docMk/>
          <pc:sldMk cId="2564219619" sldId="303"/>
        </pc:sldMkLst>
        <pc:spChg chg="mod">
          <ac:chgData name="Svetlana Grabar" userId="8a815328-ef1a-47b3-a9d7-1b1b26f2f52e" providerId="ADAL" clId="{24815FE5-9125-4890-A6D4-986D0D116780}" dt="2025-12-13T02:34:32.709" v="36" actId="313"/>
          <ac:spMkLst>
            <pc:docMk/>
            <pc:sldMk cId="2564219619" sldId="303"/>
            <ac:spMk id="272" creationId="{8B20F571-A1E0-7E15-76FC-832D5B4825A1}"/>
          </ac:spMkLst>
        </pc:spChg>
        <pc:picChg chg="add mod">
          <ac:chgData name="Svetlana Grabar" userId="8a815328-ef1a-47b3-a9d7-1b1b26f2f52e" providerId="ADAL" clId="{24815FE5-9125-4890-A6D4-986D0D116780}" dt="2025-12-13T02:42:06.191" v="100" actId="1076"/>
          <ac:picMkLst>
            <pc:docMk/>
            <pc:sldMk cId="2564219619" sldId="303"/>
            <ac:picMk id="2" creationId="{E919471B-D335-DAFA-F460-85417BCD0DAF}"/>
          </ac:picMkLst>
        </pc:picChg>
      </pc:sldChg>
      <pc:sldChg chg="modSp mod">
        <pc:chgData name="Svetlana Grabar" userId="8a815328-ef1a-47b3-a9d7-1b1b26f2f52e" providerId="ADAL" clId="{24815FE5-9125-4890-A6D4-986D0D116780}" dt="2025-12-13T02:40:03.390" v="98" actId="1076"/>
        <pc:sldMkLst>
          <pc:docMk/>
          <pc:sldMk cId="1387586801" sldId="306"/>
        </pc:sldMkLst>
        <pc:picChg chg="mod">
          <ac:chgData name="Svetlana Grabar" userId="8a815328-ef1a-47b3-a9d7-1b1b26f2f52e" providerId="ADAL" clId="{24815FE5-9125-4890-A6D4-986D0D116780}" dt="2025-12-13T02:40:03.390" v="98" actId="1076"/>
          <ac:picMkLst>
            <pc:docMk/>
            <pc:sldMk cId="1387586801" sldId="306"/>
            <ac:picMk id="3" creationId="{4FADBC48-692A-97A3-070A-7F673A714891}"/>
          </ac:picMkLst>
        </pc:picChg>
      </pc:sldChg>
      <pc:sldChg chg="addSp modSp mod modAnim">
        <pc:chgData name="Svetlana Grabar" userId="8a815328-ef1a-47b3-a9d7-1b1b26f2f52e" providerId="ADAL" clId="{24815FE5-9125-4890-A6D4-986D0D116780}" dt="2025-12-13T02:44:53.557" v="103" actId="1076"/>
        <pc:sldMkLst>
          <pc:docMk/>
          <pc:sldMk cId="3138023024" sldId="307"/>
        </pc:sldMkLst>
        <pc:spChg chg="mod">
          <ac:chgData name="Svetlana Grabar" userId="8a815328-ef1a-47b3-a9d7-1b1b26f2f52e" providerId="ADAL" clId="{24815FE5-9125-4890-A6D4-986D0D116780}" dt="2025-12-13T02:43:06.796" v="101" actId="20577"/>
          <ac:spMkLst>
            <pc:docMk/>
            <pc:sldMk cId="3138023024" sldId="307"/>
            <ac:spMk id="61" creationId="{9495FE4E-9084-7E7C-CCEC-7AF908E459A8}"/>
          </ac:spMkLst>
        </pc:spChg>
        <pc:picChg chg="add mod">
          <ac:chgData name="Svetlana Grabar" userId="8a815328-ef1a-47b3-a9d7-1b1b26f2f52e" providerId="ADAL" clId="{24815FE5-9125-4890-A6D4-986D0D116780}" dt="2025-12-13T02:44:53.557" v="103" actId="1076"/>
          <ac:picMkLst>
            <pc:docMk/>
            <pc:sldMk cId="3138023024" sldId="307"/>
            <ac:picMk id="24" creationId="{37AAD065-D5C3-BDD5-0F2B-E2C40949ACC1}"/>
          </ac:picMkLst>
        </pc:picChg>
      </pc:sldChg>
      <pc:sldChg chg="modSp mod">
        <pc:chgData name="Svetlana Grabar" userId="8a815328-ef1a-47b3-a9d7-1b1b26f2f52e" providerId="ADAL" clId="{24815FE5-9125-4890-A6D4-986D0D116780}" dt="2025-12-13T03:08:58.329" v="111" actId="20577"/>
        <pc:sldMkLst>
          <pc:docMk/>
          <pc:sldMk cId="2976440075" sldId="308"/>
        </pc:sldMkLst>
        <pc:spChg chg="mod">
          <ac:chgData name="Svetlana Grabar" userId="8a815328-ef1a-47b3-a9d7-1b1b26f2f52e" providerId="ADAL" clId="{24815FE5-9125-4890-A6D4-986D0D116780}" dt="2025-12-13T03:08:58.329" v="111" actId="20577"/>
          <ac:spMkLst>
            <pc:docMk/>
            <pc:sldMk cId="2976440075" sldId="308"/>
            <ac:spMk id="3" creationId="{0DE1C5D6-B18B-1E03-D663-F0CC3C9DC387}"/>
          </ac:spMkLst>
        </pc:spChg>
      </pc:sldChg>
      <pc:sldChg chg="modSp mod">
        <pc:chgData name="Svetlana Grabar" userId="8a815328-ef1a-47b3-a9d7-1b1b26f2f52e" providerId="ADAL" clId="{24815FE5-9125-4890-A6D4-986D0D116780}" dt="2025-12-13T02:31:22.609" v="4" actId="1076"/>
        <pc:sldMkLst>
          <pc:docMk/>
          <pc:sldMk cId="1403981725" sldId="311"/>
        </pc:sldMkLst>
        <pc:picChg chg="mod">
          <ac:chgData name="Svetlana Grabar" userId="8a815328-ef1a-47b3-a9d7-1b1b26f2f52e" providerId="ADAL" clId="{24815FE5-9125-4890-A6D4-986D0D116780}" dt="2025-12-13T02:31:22.609" v="4" actId="1076"/>
          <ac:picMkLst>
            <pc:docMk/>
            <pc:sldMk cId="1403981725" sldId="311"/>
            <ac:picMk id="4" creationId="{9FCFFE44-1AAD-6ADB-70FF-EDA034BF1D03}"/>
          </ac:picMkLst>
        </pc:picChg>
      </pc:sldChg>
      <pc:sldChg chg="modSp mod">
        <pc:chgData name="Svetlana Grabar" userId="8a815328-ef1a-47b3-a9d7-1b1b26f2f52e" providerId="ADAL" clId="{24815FE5-9125-4890-A6D4-986D0D116780}" dt="2025-12-13T02:32:26.588" v="25" actId="20577"/>
        <pc:sldMkLst>
          <pc:docMk/>
          <pc:sldMk cId="3955665534" sldId="312"/>
        </pc:sldMkLst>
        <pc:spChg chg="mod">
          <ac:chgData name="Svetlana Grabar" userId="8a815328-ef1a-47b3-a9d7-1b1b26f2f52e" providerId="ADAL" clId="{24815FE5-9125-4890-A6D4-986D0D116780}" dt="2025-12-13T02:32:26.588" v="25" actId="20577"/>
          <ac:spMkLst>
            <pc:docMk/>
            <pc:sldMk cId="3955665534" sldId="312"/>
            <ac:spMk id="7" creationId="{854D40C8-F688-8517-38BD-D62C69580A17}"/>
          </ac:spMkLst>
        </pc:spChg>
        <pc:picChg chg="mod">
          <ac:chgData name="Svetlana Grabar" userId="8a815328-ef1a-47b3-a9d7-1b1b26f2f52e" providerId="ADAL" clId="{24815FE5-9125-4890-A6D4-986D0D116780}" dt="2025-12-13T02:31:11.036" v="3" actId="1076"/>
          <ac:picMkLst>
            <pc:docMk/>
            <pc:sldMk cId="3955665534" sldId="312"/>
            <ac:picMk id="2" creationId="{DD6A2DA1-258E-1F19-03D7-70B0CBBD6340}"/>
          </ac:picMkLst>
        </pc:picChg>
      </pc:sldChg>
      <pc:sldChg chg="modSp mod">
        <pc:chgData name="Svetlana Grabar" userId="8a815328-ef1a-47b3-a9d7-1b1b26f2f52e" providerId="ADAL" clId="{24815FE5-9125-4890-A6D4-986D0D116780}" dt="2025-12-13T02:31:03.302" v="1" actId="1076"/>
        <pc:sldMkLst>
          <pc:docMk/>
          <pc:sldMk cId="3780198034" sldId="315"/>
        </pc:sldMkLst>
        <pc:picChg chg="mod">
          <ac:chgData name="Svetlana Grabar" userId="8a815328-ef1a-47b3-a9d7-1b1b26f2f52e" providerId="ADAL" clId="{24815FE5-9125-4890-A6D4-986D0D116780}" dt="2025-12-13T02:31:03.302" v="1" actId="1076"/>
          <ac:picMkLst>
            <pc:docMk/>
            <pc:sldMk cId="3780198034" sldId="315"/>
            <ac:picMk id="2" creationId="{0FD02A7B-1253-87B5-C829-57D63DF094F7}"/>
          </ac:picMkLst>
        </pc:picChg>
      </pc:sldChg>
      <pc:sldChg chg="modSp mod">
        <pc:chgData name="Svetlana Grabar" userId="8a815328-ef1a-47b3-a9d7-1b1b26f2f52e" providerId="ADAL" clId="{24815FE5-9125-4890-A6D4-986D0D116780}" dt="2025-12-13T02:31:07.723" v="2" actId="1076"/>
        <pc:sldMkLst>
          <pc:docMk/>
          <pc:sldMk cId="1890703917" sldId="317"/>
        </pc:sldMkLst>
        <pc:picChg chg="mod">
          <ac:chgData name="Svetlana Grabar" userId="8a815328-ef1a-47b3-a9d7-1b1b26f2f52e" providerId="ADAL" clId="{24815FE5-9125-4890-A6D4-986D0D116780}" dt="2025-12-13T02:31:07.723" v="2" actId="1076"/>
          <ac:picMkLst>
            <pc:docMk/>
            <pc:sldMk cId="1890703917" sldId="317"/>
            <ac:picMk id="6" creationId="{FEF8D333-994B-48BB-2F7B-42CC232963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59" name="Google Shape;25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F20AB89C-C42E-0C13-FE9E-E7C3AF1DAA2C}"/>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DEFDD98B-F9FA-A9E6-3A63-6FDA8E4B7E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AA63C016-AF48-DFF8-AACA-6AAF30504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ZSOLT</a:t>
            </a:r>
            <a:endParaRPr dirty="0"/>
          </a:p>
        </p:txBody>
      </p:sp>
    </p:spTree>
    <p:extLst>
      <p:ext uri="{BB962C8B-B14F-4D97-AF65-F5344CB8AC3E}">
        <p14:creationId xmlns:p14="http://schemas.microsoft.com/office/powerpoint/2010/main" val="403137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E311000C-FA4D-C80C-07C5-2B18A41647BE}"/>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FE931FDA-0478-B13D-0496-911A9393F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54" name="Google Shape;654;gd5260bdd85_0_256:notes">
            <a:extLst>
              <a:ext uri="{FF2B5EF4-FFF2-40B4-BE49-F238E27FC236}">
                <a16:creationId xmlns:a16="http://schemas.microsoft.com/office/drawing/2014/main" id="{27E5EB6F-DC74-8F0F-AABD-7C2A765292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JAN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Here is the big picture.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Out of all three models, the RNN clearly performed the strongest, reaching a 99.2 percent test accuracy.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The CNN models learned meaningful spectral patterns, but they really improved only after we added normalization, fixed-length inputs, and augmentation.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dirty="0"/>
              <a:t>The RNN did well because it follows how the sound changes through time, which is especially helpful for short spoken-digit recordings.</a:t>
            </a:r>
          </a:p>
        </p:txBody>
      </p:sp>
    </p:spTree>
    <p:extLst>
      <p:ext uri="{BB962C8B-B14F-4D97-AF65-F5344CB8AC3E}">
        <p14:creationId xmlns:p14="http://schemas.microsoft.com/office/powerpoint/2010/main" val="4007672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2941E574-FC10-5EE5-3A12-A64A86FCA51B}"/>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71F24BCD-2451-9520-5910-CDE885D8F0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54" name="Google Shape;654;gd5260bdd85_0_256:notes">
            <a:extLst>
              <a:ext uri="{FF2B5EF4-FFF2-40B4-BE49-F238E27FC236}">
                <a16:creationId xmlns:a16="http://schemas.microsoft.com/office/drawing/2014/main" id="{64F95A6E-25BB-DFA2-E6A0-D39C296E3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JAN</a:t>
            </a:r>
          </a:p>
          <a:p>
            <a:pPr marL="171450" lvl="0" indent="-171450" algn="l" rtl="0">
              <a:spcBef>
                <a:spcPts val="0"/>
              </a:spcBef>
              <a:spcAft>
                <a:spcPts val="0"/>
              </a:spcAft>
            </a:pPr>
            <a:r>
              <a:rPr lang="en-US" dirty="0"/>
              <a:t>The baseline CNN struggled compared to the other two models. Its final training accuracy was 68.9 percent, which tells us it never fully learned the patterns in the training set. </a:t>
            </a:r>
          </a:p>
          <a:p>
            <a:pPr marL="171450" lvl="0" indent="-171450" algn="l" rtl="0">
              <a:spcBef>
                <a:spcPts val="0"/>
              </a:spcBef>
              <a:spcAft>
                <a:spcPts val="0"/>
              </a:spcAft>
            </a:pPr>
            <a:r>
              <a:rPr lang="en-US" dirty="0"/>
              <a:t>Validation accuracy landed at 80.6 percent, with a test accuracy of 80.7 percent, so it generalized only moderately well. </a:t>
            </a:r>
          </a:p>
          <a:p>
            <a:pPr marL="171450" lvl="0" indent="-171450" algn="l" rtl="0">
              <a:spcBef>
                <a:spcPts val="0"/>
              </a:spcBef>
              <a:spcAft>
                <a:spcPts val="0"/>
              </a:spcAft>
            </a:pPr>
            <a:r>
              <a:rPr lang="en-US" dirty="0"/>
              <a:t>The validation accuracy jumped around from epoch to epoch, and the loss curve showed the same instability. </a:t>
            </a:r>
          </a:p>
          <a:p>
            <a:pPr marL="171450" lvl="0" indent="-171450" algn="l" rtl="0">
              <a:spcBef>
                <a:spcPts val="0"/>
              </a:spcBef>
              <a:spcAft>
                <a:spcPts val="0"/>
              </a:spcAft>
            </a:pPr>
            <a:r>
              <a:rPr lang="en-US" dirty="0"/>
              <a:t>That usually means the model is too shallow for the task and does not form consistent internal representations.</a:t>
            </a:r>
          </a:p>
          <a:p>
            <a:pPr marL="171450" lvl="0" indent="-171450" algn="l" rtl="0">
              <a:spcBef>
                <a:spcPts val="0"/>
              </a:spcBef>
              <a:spcAft>
                <a:spcPts val="0"/>
              </a:spcAft>
            </a:pPr>
            <a:r>
              <a:rPr lang="en-US" dirty="0"/>
              <a:t>The confusion matrix confirms this, with frequent mistakes among digits that share similar spectral shapes, such as 4, 5, and 9.</a:t>
            </a:r>
          </a:p>
        </p:txBody>
      </p:sp>
    </p:spTree>
    <p:extLst>
      <p:ext uri="{BB962C8B-B14F-4D97-AF65-F5344CB8AC3E}">
        <p14:creationId xmlns:p14="http://schemas.microsoft.com/office/powerpoint/2010/main" val="408951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DD98FD2E-319B-CD7E-BCD6-8647238C3D2F}"/>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09AE3B51-25E9-1F5B-105D-1241662CC2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0928A79E-0044-382E-165F-7B11690E30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improved CNN landed in a much better spot.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Validation accuracy rose to about 90 percent, and the confusion matrix shows far fewer misclassifications.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training curve also looks cleaner, with accuracy climbing steadily and less volatility in the validation line.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loss curves tell the same story, with lower variation and more stable convergence.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improvements came from stronger preprocessing, normalization, and larger convolutional capacity.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These changes allowed the model to learn clearer spectral patterns and handle differences between speakers more consistently.</a:t>
            </a:r>
          </a:p>
        </p:txBody>
      </p:sp>
    </p:spTree>
    <p:extLst>
      <p:ext uri="{BB962C8B-B14F-4D97-AF65-F5344CB8AC3E}">
        <p14:creationId xmlns:p14="http://schemas.microsoft.com/office/powerpoint/2010/main" val="3318924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84731F59-0EF0-7C85-7F93-C0E8581056FB}"/>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9F6CA06D-2126-F3CD-C2C6-C7555450CE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DA3B6E5A-5B5F-5741-189C-AD034C723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RNN outperformed both CNNs by a wide margin.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It reached 99.9 percent training accuracy and maintained strong generalization with 98.7 percent validation accuracy and a 99.2 percent test accuracy.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accuracy curves show the model locking onto the correct patterns within the first few epochs and then staying steady.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Loss curves barely drift apart, which means the model kept a good balance between learning the training data and handling new samples.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confusion matrix reflects this stability, with almost every prediction falling in the correct cell.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RNN’s ability to follow the signal through time made it particularly effective for this spoken-digit task.</a:t>
            </a:r>
          </a:p>
        </p:txBody>
      </p:sp>
    </p:spTree>
    <p:extLst>
      <p:ext uri="{BB962C8B-B14F-4D97-AF65-F5344CB8AC3E}">
        <p14:creationId xmlns:p14="http://schemas.microsoft.com/office/powerpoint/2010/main" val="4275273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5996F595-9398-A366-B62A-24FB28808D25}"/>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1516F0E7-13F2-7077-C5CF-5F0EDE3227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784D160B-330C-547A-2057-25B9694712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Even though the results look strong, we do need to keep the limitations in mind.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AudioMNIST is a very clean dataset, and most real-world recordings are not.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We also did not explore deeper CNNs, transformers, or hybrid designs.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Finally, our evaluation focused only on accuracy and loss, so we do not yet know how these models would handle more detailed performance questions such as per-speaker variation or sensitivity to quiet recordings.</a:t>
            </a:r>
          </a:p>
        </p:txBody>
      </p:sp>
    </p:spTree>
    <p:extLst>
      <p:ext uri="{BB962C8B-B14F-4D97-AF65-F5344CB8AC3E}">
        <p14:creationId xmlns:p14="http://schemas.microsoft.com/office/powerpoint/2010/main" val="159902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54" name="Google Shape;65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To wrap up, the RNN baseline was the clear winner and handled the temporal structure of speech extremely well.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improved CNN also performed strongly and reminded us that preprocessing can make or break a model.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The two architectures learn different things, and looking at them side by side gives us a better understanding of how each interprets sound.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a:t>Taken together, these models form a solid foundation that we could extend later by testing more diverse datasets or newer architectures.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a:extLst>
            <a:ext uri="{FF2B5EF4-FFF2-40B4-BE49-F238E27FC236}">
              <a16:creationId xmlns:a16="http://schemas.microsoft.com/office/drawing/2014/main" id="{4BD68682-5C7C-7FDB-D2D1-572536E195E2}"/>
            </a:ext>
          </a:extLst>
        </p:cNvPr>
        <p:cNvGrpSpPr/>
        <p:nvPr/>
      </p:nvGrpSpPr>
      <p:grpSpPr>
        <a:xfrm>
          <a:off x="0" y="0"/>
          <a:ext cx="0" cy="0"/>
          <a:chOff x="0" y="0"/>
          <a:chExt cx="0" cy="0"/>
        </a:xfrm>
      </p:grpSpPr>
      <p:sp>
        <p:nvSpPr>
          <p:cNvPr id="687" name="Google Shape;687;g54dda1946d_6_322:notes">
            <a:extLst>
              <a:ext uri="{FF2B5EF4-FFF2-40B4-BE49-F238E27FC236}">
                <a16:creationId xmlns:a16="http://schemas.microsoft.com/office/drawing/2014/main" id="{ACC94E12-E27A-8DD3-6829-F065AEED48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88" name="Google Shape;688;g54dda1946d_6_322:notes">
            <a:extLst>
              <a:ext uri="{FF2B5EF4-FFF2-40B4-BE49-F238E27FC236}">
                <a16:creationId xmlns:a16="http://schemas.microsoft.com/office/drawing/2014/main" id="{66914AEF-F845-7AFA-200C-4D88D0AD1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963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88" name="Google Shape;6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a:extLst>
            <a:ext uri="{FF2B5EF4-FFF2-40B4-BE49-F238E27FC236}">
              <a16:creationId xmlns:a16="http://schemas.microsoft.com/office/drawing/2014/main" id="{A3801093-1A21-AFFC-2943-1F00DD06A557}"/>
            </a:ext>
          </a:extLst>
        </p:cNvPr>
        <p:cNvGrpSpPr/>
        <p:nvPr/>
      </p:nvGrpSpPr>
      <p:grpSpPr>
        <a:xfrm>
          <a:off x="0" y="0"/>
          <a:ext cx="0" cy="0"/>
          <a:chOff x="0" y="0"/>
          <a:chExt cx="0" cy="0"/>
        </a:xfrm>
      </p:grpSpPr>
      <p:sp>
        <p:nvSpPr>
          <p:cNvPr id="687" name="Google Shape;687;g54dda1946d_6_322:notes">
            <a:extLst>
              <a:ext uri="{FF2B5EF4-FFF2-40B4-BE49-F238E27FC236}">
                <a16:creationId xmlns:a16="http://schemas.microsoft.com/office/drawing/2014/main" id="{552EE8CC-BFAF-D26E-263A-CA4DBD660C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88" name="Google Shape;688;g54dda1946d_6_322:notes">
            <a:extLst>
              <a:ext uri="{FF2B5EF4-FFF2-40B4-BE49-F238E27FC236}">
                <a16:creationId xmlns:a16="http://schemas.microsoft.com/office/drawing/2014/main" id="{53A89C84-542D-FC10-C4A9-1AAED64B6A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617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274" name="Google Shape;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08" name="Google Shape;30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3f6155f6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E606604E-186A-7B09-5274-58940B30A6B1}"/>
            </a:ext>
          </a:extLst>
        </p:cNvPr>
        <p:cNvGrpSpPr/>
        <p:nvPr/>
      </p:nvGrpSpPr>
      <p:grpSpPr>
        <a:xfrm>
          <a:off x="0" y="0"/>
          <a:ext cx="0" cy="0"/>
          <a:chOff x="0" y="0"/>
          <a:chExt cx="0" cy="0"/>
        </a:xfrm>
      </p:grpSpPr>
      <p:sp>
        <p:nvSpPr>
          <p:cNvPr id="307" name="Google Shape;307;g133f6155f6d_0_30:notes">
            <a:extLst>
              <a:ext uri="{FF2B5EF4-FFF2-40B4-BE49-F238E27FC236}">
                <a16:creationId xmlns:a16="http://schemas.microsoft.com/office/drawing/2014/main" id="{D1A9BE08-FE1B-3FB4-6F59-A2A18F556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08" name="Google Shape;308;g133f6155f6d_0_30:notes">
            <a:extLst>
              <a:ext uri="{FF2B5EF4-FFF2-40B4-BE49-F238E27FC236}">
                <a16:creationId xmlns:a16="http://schemas.microsoft.com/office/drawing/2014/main" id="{9D151E20-7EE5-85CD-E646-0E5268FA99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2737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538CA344-3DC0-F6CF-1DCA-2A51FB05F1BD}"/>
            </a:ext>
          </a:extLst>
        </p:cNvPr>
        <p:cNvGrpSpPr/>
        <p:nvPr/>
      </p:nvGrpSpPr>
      <p:grpSpPr>
        <a:xfrm>
          <a:off x="0" y="0"/>
          <a:ext cx="0" cy="0"/>
          <a:chOff x="0" y="0"/>
          <a:chExt cx="0" cy="0"/>
        </a:xfrm>
      </p:grpSpPr>
      <p:sp>
        <p:nvSpPr>
          <p:cNvPr id="307" name="Google Shape;307;g133f6155f6d_0_30:notes">
            <a:extLst>
              <a:ext uri="{FF2B5EF4-FFF2-40B4-BE49-F238E27FC236}">
                <a16:creationId xmlns:a16="http://schemas.microsoft.com/office/drawing/2014/main" id="{66F25932-6AC3-2860-89BB-59A1A407E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08" name="Google Shape;308;g133f6155f6d_0_30:notes">
            <a:extLst>
              <a:ext uri="{FF2B5EF4-FFF2-40B4-BE49-F238E27FC236}">
                <a16:creationId xmlns:a16="http://schemas.microsoft.com/office/drawing/2014/main" id="{5CA708F2-B629-7C03-36FC-42D6281A1A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599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a:extLst>
            <a:ext uri="{FF2B5EF4-FFF2-40B4-BE49-F238E27FC236}">
              <a16:creationId xmlns:a16="http://schemas.microsoft.com/office/drawing/2014/main" id="{E071354C-E1D6-DD3C-793F-9B2D9E8BCA07}"/>
            </a:ext>
          </a:extLst>
        </p:cNvPr>
        <p:cNvGrpSpPr/>
        <p:nvPr/>
      </p:nvGrpSpPr>
      <p:grpSpPr>
        <a:xfrm>
          <a:off x="0" y="0"/>
          <a:ext cx="0" cy="0"/>
          <a:chOff x="0" y="0"/>
          <a:chExt cx="0" cy="0"/>
        </a:xfrm>
      </p:grpSpPr>
      <p:sp>
        <p:nvSpPr>
          <p:cNvPr id="653" name="Google Shape;653;gd5260bdd85_0_256:notes">
            <a:extLst>
              <a:ext uri="{FF2B5EF4-FFF2-40B4-BE49-F238E27FC236}">
                <a16:creationId xmlns:a16="http://schemas.microsoft.com/office/drawing/2014/main" id="{56A9B329-BA40-07C5-D66F-7E5902FFE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654" name="Google Shape;654;gd5260bdd85_0_256:notes">
            <a:extLst>
              <a:ext uri="{FF2B5EF4-FFF2-40B4-BE49-F238E27FC236}">
                <a16:creationId xmlns:a16="http://schemas.microsoft.com/office/drawing/2014/main" id="{A4B8E616-2BFD-4234-8CF8-1C10F57DBD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ZSOLT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063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1B47386D-AAEF-5B7C-714A-D3848CEC0957}"/>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05AB875F-F2EB-032A-BB69-811D6F18CB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1734D6BA-8BFC-82BD-1846-DD91CFBFD5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ZSOLT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715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EE0AA7AD-B819-6BC8-BE2B-9AE2A7961456}"/>
            </a:ext>
          </a:extLst>
        </p:cNvPr>
        <p:cNvGrpSpPr/>
        <p:nvPr/>
      </p:nvGrpSpPr>
      <p:grpSpPr>
        <a:xfrm>
          <a:off x="0" y="0"/>
          <a:ext cx="0" cy="0"/>
          <a:chOff x="0" y="0"/>
          <a:chExt cx="0" cy="0"/>
        </a:xfrm>
      </p:grpSpPr>
      <p:sp>
        <p:nvSpPr>
          <p:cNvPr id="385" name="Google Shape;385;g133f6155f6d_0_69:notes">
            <a:extLst>
              <a:ext uri="{FF2B5EF4-FFF2-40B4-BE49-F238E27FC236}">
                <a16:creationId xmlns:a16="http://schemas.microsoft.com/office/drawing/2014/main" id="{1F73A128-8BC8-9A5E-9A1A-8D08DD4288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dirty="0"/>
          </a:p>
        </p:txBody>
      </p:sp>
      <p:sp>
        <p:nvSpPr>
          <p:cNvPr id="386" name="Google Shape;386;g133f6155f6d_0_69:notes">
            <a:extLst>
              <a:ext uri="{FF2B5EF4-FFF2-40B4-BE49-F238E27FC236}">
                <a16:creationId xmlns:a16="http://schemas.microsoft.com/office/drawing/2014/main" id="{8875828C-780A-D355-B941-4FD016C06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ZSOLT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5681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29038"/>
            <a:ext cx="6919800" cy="2009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Poppins"/>
                <a:ea typeface="Poppins"/>
                <a:cs typeface="Poppins"/>
                <a:sym typeface="Poppi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21100"/>
            <a:ext cx="2308200" cy="734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86316" y="-769880"/>
            <a:ext cx="9276274" cy="9176905"/>
            <a:chOff x="-386316" y="-769880"/>
            <a:chExt cx="9276274" cy="9176905"/>
          </a:xfrm>
        </p:grpSpPr>
        <p:sp>
          <p:nvSpPr>
            <p:cNvPr id="12" name="Google Shape;12;p2"/>
            <p:cNvSpPr/>
            <p:nvPr/>
          </p:nvSpPr>
          <p:spPr>
            <a:xfrm>
              <a:off x="7629958" y="3058625"/>
              <a:ext cx="1260000" cy="5348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3" name="Google Shape;13;p2"/>
            <p:cNvSpPr/>
            <p:nvPr/>
          </p:nvSpPr>
          <p:spPr>
            <a:xfrm>
              <a:off x="6736200" y="3879112"/>
              <a:ext cx="1260000" cy="37074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4" name="Google Shape;14;p2"/>
            <p:cNvSpPr/>
            <p:nvPr/>
          </p:nvSpPr>
          <p:spPr>
            <a:xfrm rot="10800000">
              <a:off x="312387" y="-769880"/>
              <a:ext cx="677400" cy="1828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5" name="Google Shape;15;p2"/>
            <p:cNvSpPr/>
            <p:nvPr/>
          </p:nvSpPr>
          <p:spPr>
            <a:xfrm rot="10800000">
              <a:off x="-38477" y="-27518"/>
              <a:ext cx="698700" cy="698700"/>
            </a:xfrm>
            <a:prstGeom prst="chord">
              <a:avLst>
                <a:gd name="adj1" fmla="val 5399387"/>
                <a:gd name="adj2" fmla="val 1620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6" name="Google Shape;16;p2"/>
            <p:cNvSpPr/>
            <p:nvPr/>
          </p:nvSpPr>
          <p:spPr>
            <a:xfrm rot="10800000">
              <a:off x="-386316" y="-27518"/>
              <a:ext cx="698700" cy="698700"/>
            </a:xfrm>
            <a:prstGeom prst="chord">
              <a:avLst>
                <a:gd name="adj1" fmla="val 5399387"/>
                <a:gd name="adj2" fmla="val 16200000"/>
              </a:avLst>
            </a:prstGeom>
            <a:solidFill>
              <a:srgbClr val="F2557A">
                <a:alpha val="524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cSld>
  <p:clrMapOvr>
    <a:masterClrMapping/>
  </p:clrMapOvr>
  <p:transition advClick="0" advTm="3306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5"/>
        <p:cNvGrpSpPr/>
        <p:nvPr/>
      </p:nvGrpSpPr>
      <p:grpSpPr>
        <a:xfrm>
          <a:off x="0" y="0"/>
          <a:ext cx="0" cy="0"/>
          <a:chOff x="0" y="0"/>
          <a:chExt cx="0" cy="0"/>
        </a:xfrm>
      </p:grpSpPr>
      <p:grpSp>
        <p:nvGrpSpPr>
          <p:cNvPr id="246" name="Google Shape;246;p30"/>
          <p:cNvGrpSpPr/>
          <p:nvPr/>
        </p:nvGrpSpPr>
        <p:grpSpPr>
          <a:xfrm>
            <a:off x="-363114" y="-686855"/>
            <a:ext cx="9835298" cy="6115780"/>
            <a:chOff x="-363114" y="-686855"/>
            <a:chExt cx="9835298" cy="6115780"/>
          </a:xfrm>
        </p:grpSpPr>
        <p:sp>
          <p:nvSpPr>
            <p:cNvPr id="247" name="Google Shape;247;p30"/>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48" name="Google Shape;248;p30"/>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49" name="Google Shape;249;p30"/>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50" name="Google Shape;250;p30"/>
            <p:cNvSpPr/>
            <p:nvPr/>
          </p:nvSpPr>
          <p:spPr>
            <a:xfrm flipH="1">
              <a:off x="8812484" y="4769225"/>
              <a:ext cx="659700" cy="659700"/>
            </a:xfrm>
            <a:prstGeom prst="ellipse">
              <a:avLst/>
            </a:prstGeom>
            <a:solidFill>
              <a:srgbClr val="EE325F">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cSld>
  <p:clrMapOvr>
    <a:masterClrMapping/>
  </p:clrMapOvr>
  <p:transition advClick="0" advTm="3306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4"/>
        <p:cNvGrpSpPr/>
        <p:nvPr/>
      </p:nvGrpSpPr>
      <p:grpSpPr>
        <a:xfrm>
          <a:off x="0" y="0"/>
          <a:ext cx="0" cy="0"/>
          <a:chOff x="0" y="0"/>
          <a:chExt cx="0" cy="0"/>
        </a:xfrm>
      </p:grpSpPr>
    </p:spTree>
  </p:cSld>
  <p:clrMapOvr>
    <a:masterClrMapping/>
  </p:clrMapOvr>
  <p:transition advClick="0" advTm="3306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transition advClick="0" advTm="3306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subTitle" idx="1"/>
          </p:nvPr>
        </p:nvSpPr>
        <p:spPr>
          <a:xfrm>
            <a:off x="2585575" y="1347250"/>
            <a:ext cx="5845200" cy="317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Albert Sans Light"/>
              <a:buAutoNum type="arabicPeriod"/>
              <a:defRPr sz="1600"/>
            </a:lvl1pPr>
            <a:lvl2pPr lvl="1" algn="ctr" rtl="0">
              <a:lnSpc>
                <a:spcPct val="100000"/>
              </a:lnSpc>
              <a:spcBef>
                <a:spcPts val="0"/>
              </a:spcBef>
              <a:spcAft>
                <a:spcPts val="0"/>
              </a:spcAft>
              <a:buClr>
                <a:srgbClr val="E76A28"/>
              </a:buClr>
              <a:buSzPts val="1600"/>
              <a:buFont typeface="Nunito Light"/>
              <a:buAutoNum type="alphaLcPeriod"/>
              <a:defRPr/>
            </a:lvl2pPr>
            <a:lvl3pPr lvl="2" algn="ctr" rtl="0">
              <a:lnSpc>
                <a:spcPct val="100000"/>
              </a:lnSpc>
              <a:spcBef>
                <a:spcPts val="0"/>
              </a:spcBef>
              <a:spcAft>
                <a:spcPts val="0"/>
              </a:spcAft>
              <a:buClr>
                <a:srgbClr val="E76A28"/>
              </a:buClr>
              <a:buSzPts val="1500"/>
              <a:buFont typeface="Nunito Light"/>
              <a:buAutoNum type="romanLcPeriod"/>
              <a:defRPr/>
            </a:lvl3pPr>
            <a:lvl4pPr lvl="3" algn="ctr" rtl="0">
              <a:lnSpc>
                <a:spcPct val="100000"/>
              </a:lnSpc>
              <a:spcBef>
                <a:spcPts val="0"/>
              </a:spcBef>
              <a:spcAft>
                <a:spcPts val="0"/>
              </a:spcAft>
              <a:buClr>
                <a:srgbClr val="E76A28"/>
              </a:buClr>
              <a:buSzPts val="1500"/>
              <a:buFont typeface="Nunito Light"/>
              <a:buAutoNum type="arabicPeriod"/>
              <a:defRPr/>
            </a:lvl4pPr>
            <a:lvl5pPr lvl="4" algn="ctr" rtl="0">
              <a:lnSpc>
                <a:spcPct val="100000"/>
              </a:lnSpc>
              <a:spcBef>
                <a:spcPts val="0"/>
              </a:spcBef>
              <a:spcAft>
                <a:spcPts val="0"/>
              </a:spcAft>
              <a:buClr>
                <a:srgbClr val="E76A28"/>
              </a:buClr>
              <a:buSzPts val="1400"/>
              <a:buFont typeface="Nunito Light"/>
              <a:buAutoNum type="alphaLcPeriod"/>
              <a:defRPr/>
            </a:lvl5pPr>
            <a:lvl6pPr lvl="5" algn="ctr" rtl="0">
              <a:lnSpc>
                <a:spcPct val="100000"/>
              </a:lnSpc>
              <a:spcBef>
                <a:spcPts val="0"/>
              </a:spcBef>
              <a:spcAft>
                <a:spcPts val="0"/>
              </a:spcAft>
              <a:buClr>
                <a:srgbClr val="999999"/>
              </a:buClr>
              <a:buSzPts val="1400"/>
              <a:buFont typeface="Nunito Light"/>
              <a:buAutoNum type="romanLcPeriod"/>
              <a:defRPr/>
            </a:lvl6pPr>
            <a:lvl7pPr lvl="6" algn="ctr" rtl="0">
              <a:lnSpc>
                <a:spcPct val="100000"/>
              </a:lnSpc>
              <a:spcBef>
                <a:spcPts val="0"/>
              </a:spcBef>
              <a:spcAft>
                <a:spcPts val="0"/>
              </a:spcAft>
              <a:buClr>
                <a:srgbClr val="999999"/>
              </a:buClr>
              <a:buSzPts val="1300"/>
              <a:buFont typeface="Nunito Light"/>
              <a:buAutoNum type="arabicPeriod"/>
              <a:defRPr/>
            </a:lvl7pPr>
            <a:lvl8pPr lvl="7" algn="ctr" rtl="0">
              <a:lnSpc>
                <a:spcPct val="100000"/>
              </a:lnSpc>
              <a:spcBef>
                <a:spcPts val="0"/>
              </a:spcBef>
              <a:spcAft>
                <a:spcPts val="0"/>
              </a:spcAft>
              <a:buClr>
                <a:srgbClr val="999999"/>
              </a:buClr>
              <a:buSzPts val="1300"/>
              <a:buFont typeface="Nunito Light"/>
              <a:buAutoNum type="alphaLcPeriod"/>
              <a:defRPr/>
            </a:lvl8pPr>
            <a:lvl9pPr lvl="8" algn="ctr" rtl="0">
              <a:lnSpc>
                <a:spcPct val="100000"/>
              </a:lnSpc>
              <a:spcBef>
                <a:spcPts val="0"/>
              </a:spcBef>
              <a:spcAft>
                <a:spcPts val="0"/>
              </a:spcAft>
              <a:buClr>
                <a:srgbClr val="999999"/>
              </a:buClr>
              <a:buSzPts val="1400"/>
              <a:buFont typeface="Nunito Light"/>
              <a:buAutoNum type="romanLcPeriod"/>
              <a:defRPr/>
            </a:lvl9pPr>
          </a:lstStyle>
          <a:p>
            <a:endParaRPr/>
          </a:p>
        </p:txBody>
      </p:sp>
    </p:spTree>
  </p:cSld>
  <p:clrMapOvr>
    <a:masterClrMapping/>
  </p:clrMapOvr>
  <p:transition advClick="0" advTm="3306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advClick="0" advTm="3306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transition advClick="0" advTm="3306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3"/>
          <p:cNvSpPr txBox="1">
            <a:spLocks noGrp="1"/>
          </p:cNvSpPr>
          <p:nvPr>
            <p:ph type="subTitle" idx="1"/>
          </p:nvPr>
        </p:nvSpPr>
        <p:spPr>
          <a:xfrm>
            <a:off x="1777663"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5757738" y="176167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5757737" y="2793753"/>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1777663" y="2793759"/>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876463"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4856538"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4856538" y="14802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876463" y="25123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5757737" y="3825828"/>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2" name="Google Shape;82;p13"/>
          <p:cNvSpPr txBox="1">
            <a:spLocks noGrp="1"/>
          </p:cNvSpPr>
          <p:nvPr>
            <p:ph type="subTitle" idx="13"/>
          </p:nvPr>
        </p:nvSpPr>
        <p:spPr>
          <a:xfrm>
            <a:off x="1777663" y="3825825"/>
            <a:ext cx="2509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title" idx="14" hasCustomPrompt="1"/>
          </p:nvPr>
        </p:nvSpPr>
        <p:spPr>
          <a:xfrm>
            <a:off x="4856538"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5" hasCustomPrompt="1"/>
          </p:nvPr>
        </p:nvSpPr>
        <p:spPr>
          <a:xfrm>
            <a:off x="876463" y="354442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6"/>
          </p:nvPr>
        </p:nvSpPr>
        <p:spPr>
          <a:xfrm>
            <a:off x="1777662"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6" name="Google Shape;86;p13"/>
          <p:cNvSpPr txBox="1">
            <a:spLocks noGrp="1"/>
          </p:cNvSpPr>
          <p:nvPr>
            <p:ph type="subTitle" idx="17"/>
          </p:nvPr>
        </p:nvSpPr>
        <p:spPr>
          <a:xfrm>
            <a:off x="5757738" y="148027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7" name="Google Shape;87;p13"/>
          <p:cNvSpPr txBox="1">
            <a:spLocks noGrp="1"/>
          </p:cNvSpPr>
          <p:nvPr>
            <p:ph type="subTitle" idx="18"/>
          </p:nvPr>
        </p:nvSpPr>
        <p:spPr>
          <a:xfrm>
            <a:off x="5757737" y="2512350"/>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9"/>
          </p:nvPr>
        </p:nvSpPr>
        <p:spPr>
          <a:xfrm>
            <a:off x="1777662" y="2512338"/>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20"/>
          </p:nvPr>
        </p:nvSpPr>
        <p:spPr>
          <a:xfrm>
            <a:off x="5757737"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21"/>
          </p:nvPr>
        </p:nvSpPr>
        <p:spPr>
          <a:xfrm>
            <a:off x="1777662" y="3544425"/>
            <a:ext cx="2509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1" name="Google Shape;91;p13"/>
          <p:cNvGrpSpPr/>
          <p:nvPr/>
        </p:nvGrpSpPr>
        <p:grpSpPr>
          <a:xfrm>
            <a:off x="-363114" y="-686855"/>
            <a:ext cx="9835298" cy="6115780"/>
            <a:chOff x="-363114" y="-686855"/>
            <a:chExt cx="9835298" cy="6115780"/>
          </a:xfrm>
        </p:grpSpPr>
        <p:sp>
          <p:nvSpPr>
            <p:cNvPr id="92" name="Google Shape;92;p13"/>
            <p:cNvSpPr/>
            <p:nvPr/>
          </p:nvSpPr>
          <p:spPr>
            <a:xfrm flipH="1">
              <a:off x="8812484" y="4331375"/>
              <a:ext cx="277200" cy="2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93" name="Google Shape;93;p13"/>
            <p:cNvSpPr/>
            <p:nvPr/>
          </p:nvSpPr>
          <p:spPr>
            <a:xfrm rot="10800000" flipH="1">
              <a:off x="-173878" y="-686855"/>
              <a:ext cx="677400" cy="1828500"/>
            </a:xfrm>
            <a:prstGeom prst="roundRect">
              <a:avLst>
                <a:gd name="adj" fmla="val 50000"/>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94" name="Google Shape;94;p13"/>
            <p:cNvSpPr/>
            <p:nvPr/>
          </p:nvSpPr>
          <p:spPr>
            <a:xfrm flipH="1">
              <a:off x="-363114" y="781582"/>
              <a:ext cx="698700" cy="698700"/>
            </a:xfrm>
            <a:prstGeom prst="chord">
              <a:avLst>
                <a:gd name="adj1" fmla="val 5399387"/>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95" name="Google Shape;95;p13"/>
            <p:cNvSpPr/>
            <p:nvPr/>
          </p:nvSpPr>
          <p:spPr>
            <a:xfrm flipH="1">
              <a:off x="8812484" y="4769225"/>
              <a:ext cx="659700" cy="6597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cSld>
  <p:clrMapOvr>
    <a:masterClrMapping/>
  </p:clrMapOvr>
  <p:transition advClick="0" advTm="3306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 name="Google Shape;165;p23"/>
          <p:cNvSpPr txBox="1">
            <a:spLocks noGrp="1"/>
          </p:cNvSpPr>
          <p:nvPr>
            <p:ph type="subTitle" idx="1"/>
          </p:nvPr>
        </p:nvSpPr>
        <p:spPr>
          <a:xfrm>
            <a:off x="71662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6" name="Google Shape;166;p23"/>
          <p:cNvSpPr txBox="1">
            <a:spLocks noGrp="1"/>
          </p:cNvSpPr>
          <p:nvPr>
            <p:ph type="subTitle" idx="2"/>
          </p:nvPr>
        </p:nvSpPr>
        <p:spPr>
          <a:xfrm>
            <a:off x="3352500"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7" name="Google Shape;167;p23"/>
          <p:cNvSpPr txBox="1">
            <a:spLocks noGrp="1"/>
          </p:cNvSpPr>
          <p:nvPr>
            <p:ph type="subTitle" idx="3"/>
          </p:nvPr>
        </p:nvSpPr>
        <p:spPr>
          <a:xfrm>
            <a:off x="5988375" y="2255698"/>
            <a:ext cx="2439000" cy="18702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8" name="Google Shape;168;p23"/>
          <p:cNvSpPr txBox="1">
            <a:spLocks noGrp="1"/>
          </p:cNvSpPr>
          <p:nvPr>
            <p:ph type="subTitle" idx="4"/>
          </p:nvPr>
        </p:nvSpPr>
        <p:spPr>
          <a:xfrm>
            <a:off x="71662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3"/>
          <p:cNvSpPr txBox="1">
            <a:spLocks noGrp="1"/>
          </p:cNvSpPr>
          <p:nvPr>
            <p:ph type="subTitle" idx="5"/>
          </p:nvPr>
        </p:nvSpPr>
        <p:spPr>
          <a:xfrm>
            <a:off x="3352500"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70" name="Google Shape;170;p23"/>
          <p:cNvSpPr txBox="1">
            <a:spLocks noGrp="1"/>
          </p:cNvSpPr>
          <p:nvPr>
            <p:ph type="subTitle" idx="6"/>
          </p:nvPr>
        </p:nvSpPr>
        <p:spPr>
          <a:xfrm>
            <a:off x="5988375" y="1480225"/>
            <a:ext cx="2439000" cy="8604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Poppins"/>
                <a:ea typeface="Poppins"/>
                <a:cs typeface="Poppins"/>
                <a:sym typeface="Poppins"/>
              </a:defRPr>
            </a:lvl1pPr>
            <a:lvl2pPr lvl="1" rtl="0">
              <a:lnSpc>
                <a:spcPct val="115000"/>
              </a:lnSpc>
              <a:spcBef>
                <a:spcPts val="0"/>
              </a:spcBef>
              <a:spcAft>
                <a:spcPts val="0"/>
              </a:spcAft>
              <a:buSzPts val="2400"/>
              <a:buFont typeface="DM Sans"/>
              <a:buNone/>
              <a:defRPr sz="2400" b="1">
                <a:latin typeface="DM Sans"/>
                <a:ea typeface="DM Sans"/>
                <a:cs typeface="DM Sans"/>
                <a:sym typeface="DM Sans"/>
              </a:defRPr>
            </a:lvl2pPr>
            <a:lvl3pPr lvl="2" rtl="0">
              <a:lnSpc>
                <a:spcPct val="115000"/>
              </a:lnSpc>
              <a:spcBef>
                <a:spcPts val="0"/>
              </a:spcBef>
              <a:spcAft>
                <a:spcPts val="0"/>
              </a:spcAft>
              <a:buSzPts val="2400"/>
              <a:buFont typeface="DM Sans"/>
              <a:buNone/>
              <a:defRPr sz="2400" b="1">
                <a:latin typeface="DM Sans"/>
                <a:ea typeface="DM Sans"/>
                <a:cs typeface="DM Sans"/>
                <a:sym typeface="DM Sans"/>
              </a:defRPr>
            </a:lvl3pPr>
            <a:lvl4pPr lvl="3" rtl="0">
              <a:lnSpc>
                <a:spcPct val="115000"/>
              </a:lnSpc>
              <a:spcBef>
                <a:spcPts val="0"/>
              </a:spcBef>
              <a:spcAft>
                <a:spcPts val="0"/>
              </a:spcAft>
              <a:buSzPts val="2400"/>
              <a:buFont typeface="DM Sans"/>
              <a:buNone/>
              <a:defRPr sz="2400" b="1">
                <a:latin typeface="DM Sans"/>
                <a:ea typeface="DM Sans"/>
                <a:cs typeface="DM Sans"/>
                <a:sym typeface="DM Sans"/>
              </a:defRPr>
            </a:lvl4pPr>
            <a:lvl5pPr lvl="4" rtl="0">
              <a:lnSpc>
                <a:spcPct val="115000"/>
              </a:lnSpc>
              <a:spcBef>
                <a:spcPts val="0"/>
              </a:spcBef>
              <a:spcAft>
                <a:spcPts val="0"/>
              </a:spcAft>
              <a:buSzPts val="2400"/>
              <a:buFont typeface="DM Sans"/>
              <a:buNone/>
              <a:defRPr sz="2400" b="1">
                <a:latin typeface="DM Sans"/>
                <a:ea typeface="DM Sans"/>
                <a:cs typeface="DM Sans"/>
                <a:sym typeface="DM Sans"/>
              </a:defRPr>
            </a:lvl5pPr>
            <a:lvl6pPr lvl="5" rtl="0">
              <a:lnSpc>
                <a:spcPct val="115000"/>
              </a:lnSpc>
              <a:spcBef>
                <a:spcPts val="0"/>
              </a:spcBef>
              <a:spcAft>
                <a:spcPts val="0"/>
              </a:spcAft>
              <a:buSzPts val="2400"/>
              <a:buFont typeface="DM Sans"/>
              <a:buNone/>
              <a:defRPr sz="2400" b="1">
                <a:latin typeface="DM Sans"/>
                <a:ea typeface="DM Sans"/>
                <a:cs typeface="DM Sans"/>
                <a:sym typeface="DM Sans"/>
              </a:defRPr>
            </a:lvl6pPr>
            <a:lvl7pPr lvl="6" rtl="0">
              <a:lnSpc>
                <a:spcPct val="115000"/>
              </a:lnSpc>
              <a:spcBef>
                <a:spcPts val="0"/>
              </a:spcBef>
              <a:spcAft>
                <a:spcPts val="0"/>
              </a:spcAft>
              <a:buSzPts val="2400"/>
              <a:buFont typeface="DM Sans"/>
              <a:buNone/>
              <a:defRPr sz="2400" b="1">
                <a:latin typeface="DM Sans"/>
                <a:ea typeface="DM Sans"/>
                <a:cs typeface="DM Sans"/>
                <a:sym typeface="DM Sans"/>
              </a:defRPr>
            </a:lvl7pPr>
            <a:lvl8pPr lvl="7" rtl="0">
              <a:lnSpc>
                <a:spcPct val="115000"/>
              </a:lnSpc>
              <a:spcBef>
                <a:spcPts val="0"/>
              </a:spcBef>
              <a:spcAft>
                <a:spcPts val="0"/>
              </a:spcAft>
              <a:buSzPts val="2400"/>
              <a:buFont typeface="DM Sans"/>
              <a:buNone/>
              <a:defRPr sz="2400" b="1">
                <a:latin typeface="DM Sans"/>
                <a:ea typeface="DM Sans"/>
                <a:cs typeface="DM Sans"/>
                <a:sym typeface="DM Sans"/>
              </a:defRPr>
            </a:lvl8pPr>
            <a:lvl9pPr lvl="8"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1" name="Google Shape;171;p23"/>
          <p:cNvGrpSpPr/>
          <p:nvPr/>
        </p:nvGrpSpPr>
        <p:grpSpPr>
          <a:xfrm>
            <a:off x="-928775" y="-93025"/>
            <a:ext cx="10062875" cy="6791097"/>
            <a:chOff x="-928775" y="-93025"/>
            <a:chExt cx="10062875" cy="6791097"/>
          </a:xfrm>
        </p:grpSpPr>
        <p:sp>
          <p:nvSpPr>
            <p:cNvPr id="172" name="Google Shape;172;p23"/>
            <p:cNvSpPr/>
            <p:nvPr/>
          </p:nvSpPr>
          <p:spPr>
            <a:xfrm>
              <a:off x="-928775" y="-93025"/>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nvGrpSpPr>
            <p:cNvPr id="173" name="Google Shape;173;p23"/>
            <p:cNvGrpSpPr/>
            <p:nvPr/>
          </p:nvGrpSpPr>
          <p:grpSpPr>
            <a:xfrm>
              <a:off x="8424000" y="4173728"/>
              <a:ext cx="710100" cy="2524343"/>
              <a:chOff x="8424000" y="4173728"/>
              <a:chExt cx="710100" cy="2524343"/>
            </a:xfrm>
          </p:grpSpPr>
          <p:sp>
            <p:nvSpPr>
              <p:cNvPr id="174" name="Google Shape;174;p23"/>
              <p:cNvSpPr/>
              <p:nvPr/>
            </p:nvSpPr>
            <p:spPr>
              <a:xfrm>
                <a:off x="8609250" y="4173728"/>
                <a:ext cx="339600" cy="339600"/>
              </a:xfrm>
              <a:prstGeom prst="ellipse">
                <a:avLst/>
              </a:prstGeom>
              <a:solidFill>
                <a:srgbClr val="F2557A">
                  <a:alpha val="76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75" name="Google Shape;175;p23"/>
              <p:cNvSpPr/>
              <p:nvPr/>
            </p:nvSpPr>
            <p:spPr>
              <a:xfrm>
                <a:off x="8424000" y="4608572"/>
                <a:ext cx="710100" cy="208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grpSp>
    </p:spTree>
  </p:cSld>
  <p:clrMapOvr>
    <a:masterClrMapping/>
  </p:clrMapOvr>
  <p:transition advClick="0" advTm="3306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24"/>
          <p:cNvSpPr txBox="1">
            <a:spLocks noGrp="1"/>
          </p:cNvSpPr>
          <p:nvPr>
            <p:ph type="subTitle" idx="1"/>
          </p:nvPr>
        </p:nvSpPr>
        <p:spPr>
          <a:xfrm>
            <a:off x="720000" y="1781139"/>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4"/>
          <p:cNvSpPr txBox="1">
            <a:spLocks noGrp="1"/>
          </p:cNvSpPr>
          <p:nvPr>
            <p:ph type="subTitle" idx="2"/>
          </p:nvPr>
        </p:nvSpPr>
        <p:spPr>
          <a:xfrm>
            <a:off x="4571802" y="1778800"/>
            <a:ext cx="3851700" cy="1203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4"/>
          <p:cNvSpPr txBox="1">
            <a:spLocks noGrp="1"/>
          </p:cNvSpPr>
          <p:nvPr>
            <p:ph type="subTitle" idx="3"/>
          </p:nvPr>
        </p:nvSpPr>
        <p:spPr>
          <a:xfrm>
            <a:off x="720000" y="3635325"/>
            <a:ext cx="7704000" cy="665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1" name="Google Shape;181;p24"/>
          <p:cNvSpPr txBox="1">
            <a:spLocks noGrp="1"/>
          </p:cNvSpPr>
          <p:nvPr>
            <p:ph type="subTitle" idx="4"/>
          </p:nvPr>
        </p:nvSpPr>
        <p:spPr>
          <a:xfrm>
            <a:off x="7200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2" name="Google Shape;182;p24"/>
          <p:cNvSpPr txBox="1">
            <a:spLocks noGrp="1"/>
          </p:cNvSpPr>
          <p:nvPr>
            <p:ph type="subTitle" idx="5"/>
          </p:nvPr>
        </p:nvSpPr>
        <p:spPr>
          <a:xfrm>
            <a:off x="4571800" y="1467825"/>
            <a:ext cx="38517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183" name="Google Shape;183;p24"/>
          <p:cNvSpPr txBox="1">
            <a:spLocks noGrp="1"/>
          </p:cNvSpPr>
          <p:nvPr>
            <p:ph type="subTitle" idx="6"/>
          </p:nvPr>
        </p:nvSpPr>
        <p:spPr>
          <a:xfrm>
            <a:off x="720000" y="3325377"/>
            <a:ext cx="7704000" cy="427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Poppins"/>
                <a:ea typeface="Poppins"/>
                <a:cs typeface="Poppins"/>
                <a:sym typeface="Poppins"/>
              </a:defRPr>
            </a:lvl1pPr>
            <a:lvl2pPr lvl="1" rtl="0">
              <a:lnSpc>
                <a:spcPct val="115000"/>
              </a:lnSpc>
              <a:spcBef>
                <a:spcPts val="0"/>
              </a:spcBef>
              <a:spcAft>
                <a:spcPts val="0"/>
              </a:spcAft>
              <a:buSzPts val="2600"/>
              <a:buFont typeface="DM Sans"/>
              <a:buNone/>
              <a:defRPr sz="2600" b="1">
                <a:latin typeface="DM Sans"/>
                <a:ea typeface="DM Sans"/>
                <a:cs typeface="DM Sans"/>
                <a:sym typeface="DM Sans"/>
              </a:defRPr>
            </a:lvl2pPr>
            <a:lvl3pPr lvl="2" rtl="0">
              <a:lnSpc>
                <a:spcPct val="115000"/>
              </a:lnSpc>
              <a:spcBef>
                <a:spcPts val="0"/>
              </a:spcBef>
              <a:spcAft>
                <a:spcPts val="0"/>
              </a:spcAft>
              <a:buSzPts val="2600"/>
              <a:buFont typeface="DM Sans"/>
              <a:buNone/>
              <a:defRPr sz="2600" b="1">
                <a:latin typeface="DM Sans"/>
                <a:ea typeface="DM Sans"/>
                <a:cs typeface="DM Sans"/>
                <a:sym typeface="DM Sans"/>
              </a:defRPr>
            </a:lvl3pPr>
            <a:lvl4pPr lvl="3" rtl="0">
              <a:lnSpc>
                <a:spcPct val="115000"/>
              </a:lnSpc>
              <a:spcBef>
                <a:spcPts val="0"/>
              </a:spcBef>
              <a:spcAft>
                <a:spcPts val="0"/>
              </a:spcAft>
              <a:buSzPts val="2600"/>
              <a:buFont typeface="DM Sans"/>
              <a:buNone/>
              <a:defRPr sz="2600" b="1">
                <a:latin typeface="DM Sans"/>
                <a:ea typeface="DM Sans"/>
                <a:cs typeface="DM Sans"/>
                <a:sym typeface="DM Sans"/>
              </a:defRPr>
            </a:lvl4pPr>
            <a:lvl5pPr lvl="4" rtl="0">
              <a:lnSpc>
                <a:spcPct val="115000"/>
              </a:lnSpc>
              <a:spcBef>
                <a:spcPts val="0"/>
              </a:spcBef>
              <a:spcAft>
                <a:spcPts val="0"/>
              </a:spcAft>
              <a:buSzPts val="2600"/>
              <a:buFont typeface="DM Sans"/>
              <a:buNone/>
              <a:defRPr sz="2600" b="1">
                <a:latin typeface="DM Sans"/>
                <a:ea typeface="DM Sans"/>
                <a:cs typeface="DM Sans"/>
                <a:sym typeface="DM Sans"/>
              </a:defRPr>
            </a:lvl5pPr>
            <a:lvl6pPr lvl="5" rtl="0">
              <a:lnSpc>
                <a:spcPct val="115000"/>
              </a:lnSpc>
              <a:spcBef>
                <a:spcPts val="0"/>
              </a:spcBef>
              <a:spcAft>
                <a:spcPts val="0"/>
              </a:spcAft>
              <a:buSzPts val="2600"/>
              <a:buFont typeface="DM Sans"/>
              <a:buNone/>
              <a:defRPr sz="2600" b="1">
                <a:latin typeface="DM Sans"/>
                <a:ea typeface="DM Sans"/>
                <a:cs typeface="DM Sans"/>
                <a:sym typeface="DM Sans"/>
              </a:defRPr>
            </a:lvl6pPr>
            <a:lvl7pPr lvl="6" rtl="0">
              <a:lnSpc>
                <a:spcPct val="115000"/>
              </a:lnSpc>
              <a:spcBef>
                <a:spcPts val="0"/>
              </a:spcBef>
              <a:spcAft>
                <a:spcPts val="0"/>
              </a:spcAft>
              <a:buSzPts val="2600"/>
              <a:buFont typeface="DM Sans"/>
              <a:buNone/>
              <a:defRPr sz="2600" b="1">
                <a:latin typeface="DM Sans"/>
                <a:ea typeface="DM Sans"/>
                <a:cs typeface="DM Sans"/>
                <a:sym typeface="DM Sans"/>
              </a:defRPr>
            </a:lvl7pPr>
            <a:lvl8pPr lvl="7" rtl="0">
              <a:lnSpc>
                <a:spcPct val="115000"/>
              </a:lnSpc>
              <a:spcBef>
                <a:spcPts val="0"/>
              </a:spcBef>
              <a:spcAft>
                <a:spcPts val="0"/>
              </a:spcAft>
              <a:buSzPts val="2600"/>
              <a:buFont typeface="DM Sans"/>
              <a:buNone/>
              <a:defRPr sz="2600" b="1">
                <a:latin typeface="DM Sans"/>
                <a:ea typeface="DM Sans"/>
                <a:cs typeface="DM Sans"/>
                <a:sym typeface="DM Sans"/>
              </a:defRPr>
            </a:lvl8pPr>
            <a:lvl9pPr lvl="8"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184" name="Google Shape;184;p24"/>
          <p:cNvGrpSpPr/>
          <p:nvPr/>
        </p:nvGrpSpPr>
        <p:grpSpPr>
          <a:xfrm>
            <a:off x="-22300" y="-3825506"/>
            <a:ext cx="9983475" cy="8969006"/>
            <a:chOff x="-22300" y="-3825506"/>
            <a:chExt cx="9983475" cy="8969006"/>
          </a:xfrm>
        </p:grpSpPr>
        <p:sp>
          <p:nvSpPr>
            <p:cNvPr id="185" name="Google Shape;185;p24"/>
            <p:cNvSpPr/>
            <p:nvPr/>
          </p:nvSpPr>
          <p:spPr>
            <a:xfrm flipH="1">
              <a:off x="8312375" y="-678400"/>
              <a:ext cx="1648800" cy="1648800"/>
            </a:xfrm>
            <a:prstGeom prst="ellipse">
              <a:avLst/>
            </a:prstGeom>
            <a:solidFill>
              <a:srgbClr val="74CEC4">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86" name="Google Shape;186;p24"/>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87" name="Google Shape;187;p24"/>
            <p:cNvSpPr/>
            <p:nvPr/>
          </p:nvSpPr>
          <p:spPr>
            <a:xfrm flipH="1">
              <a:off x="171200" y="4469010"/>
              <a:ext cx="526500" cy="526500"/>
            </a:xfrm>
            <a:prstGeom prst="ellipse">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188" name="Google Shape;188;p24"/>
            <p:cNvSpPr/>
            <p:nvPr/>
          </p:nvSpPr>
          <p:spPr>
            <a:xfrm>
              <a:off x="7819550" y="-3825506"/>
              <a:ext cx="14835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cSld>
  <p:clrMapOvr>
    <a:masterClrMapping/>
  </p:clrMapOvr>
  <p:transition advClick="0" advTm="3306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25"/>
          <p:cNvSpPr txBox="1">
            <a:spLocks noGrp="1"/>
          </p:cNvSpPr>
          <p:nvPr>
            <p:ph type="subTitle" idx="1"/>
          </p:nvPr>
        </p:nvSpPr>
        <p:spPr>
          <a:xfrm>
            <a:off x="174763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5186088" y="1647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5"/>
          <p:cNvSpPr txBox="1">
            <a:spLocks noGrp="1"/>
          </p:cNvSpPr>
          <p:nvPr>
            <p:ph type="subTitle" idx="3"/>
          </p:nvPr>
        </p:nvSpPr>
        <p:spPr>
          <a:xfrm>
            <a:off x="174763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4" name="Google Shape;194;p25"/>
          <p:cNvSpPr txBox="1">
            <a:spLocks noGrp="1"/>
          </p:cNvSpPr>
          <p:nvPr>
            <p:ph type="subTitle" idx="4"/>
          </p:nvPr>
        </p:nvSpPr>
        <p:spPr>
          <a:xfrm>
            <a:off x="5186088" y="3231925"/>
            <a:ext cx="26268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5"/>
          <p:cNvSpPr txBox="1">
            <a:spLocks noGrp="1"/>
          </p:cNvSpPr>
          <p:nvPr>
            <p:ph type="subTitle" idx="5"/>
          </p:nvPr>
        </p:nvSpPr>
        <p:spPr>
          <a:xfrm>
            <a:off x="174765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25"/>
          <p:cNvSpPr txBox="1">
            <a:spLocks noGrp="1"/>
          </p:cNvSpPr>
          <p:nvPr>
            <p:ph type="subTitle" idx="6"/>
          </p:nvPr>
        </p:nvSpPr>
        <p:spPr>
          <a:xfrm>
            <a:off x="5186100" y="121562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25"/>
          <p:cNvSpPr txBox="1">
            <a:spLocks noGrp="1"/>
          </p:cNvSpPr>
          <p:nvPr>
            <p:ph type="subTitle" idx="7"/>
          </p:nvPr>
        </p:nvSpPr>
        <p:spPr>
          <a:xfrm>
            <a:off x="174765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25"/>
          <p:cNvSpPr txBox="1">
            <a:spLocks noGrp="1"/>
          </p:cNvSpPr>
          <p:nvPr>
            <p:ph type="subTitle" idx="8"/>
          </p:nvPr>
        </p:nvSpPr>
        <p:spPr>
          <a:xfrm>
            <a:off x="5186100" y="2799575"/>
            <a:ext cx="2626800" cy="482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Poppins"/>
                <a:ea typeface="Poppins"/>
                <a:cs typeface="Poppins"/>
                <a:sym typeface="Poppi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9" name="Google Shape;199;p25"/>
          <p:cNvGrpSpPr/>
          <p:nvPr/>
        </p:nvGrpSpPr>
        <p:grpSpPr>
          <a:xfrm>
            <a:off x="-2608950" y="-68353"/>
            <a:ext cx="14807675" cy="5426654"/>
            <a:chOff x="-2608950" y="-68353"/>
            <a:chExt cx="14807675" cy="5426654"/>
          </a:xfrm>
        </p:grpSpPr>
        <p:sp>
          <p:nvSpPr>
            <p:cNvPr id="200" name="Google Shape;200;p25"/>
            <p:cNvSpPr/>
            <p:nvPr/>
          </p:nvSpPr>
          <p:spPr>
            <a:xfrm rot="-5400000">
              <a:off x="9880775" y="-1781803"/>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01" name="Google Shape;201;p25"/>
            <p:cNvSpPr/>
            <p:nvPr/>
          </p:nvSpPr>
          <p:spPr>
            <a:xfrm rot="-5400000">
              <a:off x="9588139" y="-734549"/>
              <a:ext cx="604500" cy="2794500"/>
            </a:xfrm>
            <a:prstGeom prst="roundRect">
              <a:avLst>
                <a:gd name="adj" fmla="val 50000"/>
              </a:avLst>
            </a:prstGeom>
            <a:solidFill>
              <a:srgbClr val="74CEC4">
                <a:alpha val="6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02" name="Google Shape;202;p25"/>
            <p:cNvSpPr/>
            <p:nvPr/>
          </p:nvSpPr>
          <p:spPr>
            <a:xfrm rot="5400000">
              <a:off x="-895500" y="3040351"/>
              <a:ext cx="604500" cy="4031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03" name="Google Shape;203;p25"/>
            <p:cNvSpPr/>
            <p:nvPr/>
          </p:nvSpPr>
          <p:spPr>
            <a:xfrm rot="5400000">
              <a:off x="-380001" y="3806300"/>
              <a:ext cx="604500" cy="1641900"/>
            </a:xfrm>
            <a:prstGeom prst="roundRect">
              <a:avLst>
                <a:gd name="adj" fmla="val 50000"/>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Tree>
  </p:cSld>
  <p:clrMapOvr>
    <a:masterClrMapping/>
  </p:clrMapOvr>
  <p:transition advClick="0" advTm="3306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40"/>
        <p:cNvGrpSpPr/>
        <p:nvPr/>
      </p:nvGrpSpPr>
      <p:grpSpPr>
        <a:xfrm>
          <a:off x="0" y="0"/>
          <a:ext cx="0" cy="0"/>
          <a:chOff x="0" y="0"/>
          <a:chExt cx="0" cy="0"/>
        </a:xfrm>
      </p:grpSpPr>
      <p:sp>
        <p:nvSpPr>
          <p:cNvPr id="241" name="Google Shape;241;p29"/>
          <p:cNvSpPr/>
          <p:nvPr/>
        </p:nvSpPr>
        <p:spPr>
          <a:xfrm flipH="1">
            <a:off x="8312375" y="-678400"/>
            <a:ext cx="1648800" cy="164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42" name="Google Shape;242;p29"/>
          <p:cNvSpPr/>
          <p:nvPr/>
        </p:nvSpPr>
        <p:spPr>
          <a:xfrm rot="5400000" flipH="1">
            <a:off x="-27100" y="4612200"/>
            <a:ext cx="536100" cy="526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43" name="Google Shape;243;p29"/>
          <p:cNvSpPr/>
          <p:nvPr/>
        </p:nvSpPr>
        <p:spPr>
          <a:xfrm flipH="1">
            <a:off x="171200" y="4469010"/>
            <a:ext cx="526500" cy="526500"/>
          </a:xfrm>
          <a:prstGeom prst="ellipse">
            <a:avLst/>
          </a:prstGeom>
          <a:solidFill>
            <a:srgbClr val="0584A4">
              <a:alpha val="3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244" name="Google Shape;244;p29"/>
          <p:cNvSpPr/>
          <p:nvPr/>
        </p:nvSpPr>
        <p:spPr>
          <a:xfrm>
            <a:off x="7819550" y="-3825506"/>
            <a:ext cx="1483500" cy="4365000"/>
          </a:xfrm>
          <a:prstGeom prst="roundRect">
            <a:avLst>
              <a:gd name="adj" fmla="val 50000"/>
            </a:avLst>
          </a:prstGeom>
          <a:solidFill>
            <a:srgbClr val="FFFFFF">
              <a:alpha val="4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Tree>
  </p:cSld>
  <p:clrMapOvr>
    <a:masterClrMapping/>
  </p:clrMapOvr>
  <p:transition advClick="0" advTm="3306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59" r:id="rId5"/>
    <p:sldLayoutId id="2147483669" r:id="rId6"/>
    <p:sldLayoutId id="2147483670" r:id="rId7"/>
    <p:sldLayoutId id="2147483671" r:id="rId8"/>
    <p:sldLayoutId id="2147483675" r:id="rId9"/>
    <p:sldLayoutId id="2147483676" r:id="rId10"/>
  </p:sldLayoutIdLst>
  <p:transition advClick="0" advTm="33060"/>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3" name="Google Shape;25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transition advClick="0" advTm="33060"/>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48550/arXiv.1807.03418"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i.org/10.48550/arXiv.1412.698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anmcconnellCityU/DS620_Team_Projec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kaggle.com/datasets/sripaadsrinivasan/audio-mnist" TargetMode="External"/><Relationship Id="rId4" Type="http://schemas.openxmlformats.org/officeDocument/2006/relationships/hyperlink" Target="https://doi.org/10.1109/JSTSP.2019.290870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ctrTitle"/>
          </p:nvPr>
        </p:nvSpPr>
        <p:spPr>
          <a:xfrm>
            <a:off x="713225" y="1198838"/>
            <a:ext cx="6919800" cy="1640882"/>
          </a:xfrm>
          <a:prstGeom prst="rect">
            <a:avLst/>
          </a:prstGeom>
        </p:spPr>
        <p:txBody>
          <a:bodyPr spcFirstLastPara="1" wrap="square" lIns="91425" tIns="91425" rIns="91425" bIns="91425" anchor="b" anchorCtr="0">
            <a:noAutofit/>
          </a:bodyPr>
          <a:lstStyle/>
          <a:p>
            <a:pPr lvl="0"/>
            <a:r>
              <a:rPr lang="en-US" sz="2600" dirty="0">
                <a:latin typeface="Poppins" panose="00000500000000000000" pitchFamily="2" charset="0"/>
                <a:cs typeface="Poppins" panose="00000500000000000000" pitchFamily="2" charset="0"/>
              </a:rPr>
              <a:t>Applying Deep Learning Techniques for Audio Pattern Recognitions with AudioMNIST</a:t>
            </a:r>
            <a:endParaRPr sz="2600" dirty="0">
              <a:latin typeface="Poppins" panose="00000500000000000000" pitchFamily="2" charset="0"/>
              <a:cs typeface="Poppins" panose="00000500000000000000" pitchFamily="2" charset="0"/>
            </a:endParaRPr>
          </a:p>
        </p:txBody>
      </p:sp>
      <p:sp>
        <p:nvSpPr>
          <p:cNvPr id="262" name="Google Shape;262;p34"/>
          <p:cNvSpPr txBox="1">
            <a:spLocks noGrp="1"/>
          </p:cNvSpPr>
          <p:nvPr>
            <p:ph type="subTitle" idx="1"/>
          </p:nvPr>
        </p:nvSpPr>
        <p:spPr>
          <a:xfrm>
            <a:off x="758944" y="2886608"/>
            <a:ext cx="6754376" cy="124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lbert Sans"/>
                <a:ea typeface="Albert Sans"/>
                <a:cs typeface="Albert Sans"/>
                <a:sym typeface="Albert Sans"/>
              </a:rPr>
              <a:t>DS620 Machine Learning and Deep Learning Fall 2025</a:t>
            </a:r>
          </a:p>
          <a:p>
            <a:pPr marL="0" lvl="0" indent="0" algn="l" rtl="0">
              <a:spcBef>
                <a:spcPts val="0"/>
              </a:spcBef>
              <a:spcAft>
                <a:spcPts val="0"/>
              </a:spcAft>
              <a:buNone/>
            </a:pPr>
            <a:r>
              <a:rPr lang="en-US" dirty="0">
                <a:latin typeface="Albert Sans"/>
                <a:ea typeface="Albert Sans"/>
                <a:cs typeface="Albert Sans"/>
                <a:sym typeface="Albert Sans"/>
              </a:rPr>
              <a:t>School of Technology and Computing, City University of Seattle</a:t>
            </a:r>
            <a:endParaRPr lang="en-US" dirty="0">
              <a:latin typeface="Albert Sans"/>
              <a:ea typeface="Albert Sans"/>
              <a:cs typeface="Albert Sans"/>
            </a:endParaRPr>
          </a:p>
          <a:p>
            <a:pPr marL="0" lvl="0" indent="0" algn="l">
              <a:lnSpc>
                <a:spcPct val="114999"/>
              </a:lnSpc>
              <a:spcBef>
                <a:spcPts val="0"/>
              </a:spcBef>
              <a:spcAft>
                <a:spcPts val="0"/>
              </a:spcAft>
              <a:buNone/>
            </a:pPr>
            <a:endParaRPr lang="en-US" dirty="0">
              <a:latin typeface="Albert Sans"/>
              <a:ea typeface="Albert Sans"/>
              <a:cs typeface="Albert Sans"/>
            </a:endParaRPr>
          </a:p>
          <a:p>
            <a:pPr marL="0" indent="0">
              <a:lnSpc>
                <a:spcPct val="114999"/>
              </a:lnSpc>
            </a:pPr>
            <a:r>
              <a:rPr lang="en-US" dirty="0">
                <a:latin typeface="Albert Sans"/>
                <a:ea typeface="Albert Sans"/>
                <a:cs typeface="Albert Sans"/>
              </a:rPr>
              <a:t>Svetlana Grabar, Jared Graham, Zsolt Kiss, Jan McConnell</a:t>
            </a:r>
          </a:p>
          <a:p>
            <a:pPr marL="0" indent="0"/>
            <a:endParaRPr lang="en-US" dirty="0">
              <a:latin typeface="Albert Sans"/>
              <a:ea typeface="Albert Sans"/>
              <a:cs typeface="Albert Sans"/>
            </a:endParaRPr>
          </a:p>
        </p:txBody>
      </p:sp>
      <p:pic>
        <p:nvPicPr>
          <p:cNvPr id="3" name="Slide1">
            <a:hlinkClick r:id="" action="ppaction://media"/>
            <a:extLst>
              <a:ext uri="{FF2B5EF4-FFF2-40B4-BE49-F238E27FC236}">
                <a16:creationId xmlns:a16="http://schemas.microsoft.com/office/drawing/2014/main" id="{95FBD1B7-47C2-A749-AF5D-D018090714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20602" y="290080"/>
            <a:ext cx="938068" cy="920750"/>
          </a:xfrm>
          <a:prstGeom prst="rect">
            <a:avLst/>
          </a:prstGeom>
        </p:spPr>
      </p:pic>
    </p:spTree>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26D4640A-70CC-60DE-13B3-905FABF204DB}"/>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3214B524-9A9B-6674-118D-0CC85C952914}"/>
              </a:ext>
            </a:extLst>
          </p:cNvPr>
          <p:cNvSpPr>
            <a:spLocks noGrp="1"/>
          </p:cNvSpPr>
          <p:nvPr>
            <p:ph type="subTitle" idx="1"/>
          </p:nvPr>
        </p:nvSpPr>
        <p:spPr>
          <a:xfrm>
            <a:off x="1507400" y="1286598"/>
            <a:ext cx="6270124" cy="1636844"/>
          </a:xfrm>
        </p:spPr>
        <p:txBody>
          <a:bodyPr/>
          <a:lstStyle/>
          <a:p>
            <a:pPr algn="l">
              <a:buFont typeface="Arial" panose="020B0604020202020204" pitchFamily="34" charset="0"/>
              <a:buChar char="•"/>
            </a:pPr>
            <a:r>
              <a:rPr lang="en-US" dirty="0"/>
              <a:t>Uses bidirectional GRU layers to capture temporal structure in the spoken-digit recordings</a:t>
            </a:r>
          </a:p>
          <a:p>
            <a:pPr algn="l">
              <a:buFont typeface="Arial" panose="020B0604020202020204" pitchFamily="34" charset="0"/>
              <a:buChar char="•"/>
            </a:pPr>
            <a:r>
              <a:rPr lang="en-US" dirty="0"/>
              <a:t>Operates on the same log-Mel spectrogram features used by the CNN models</a:t>
            </a:r>
          </a:p>
          <a:p>
            <a:pPr algn="l">
              <a:buFont typeface="Arial" panose="020B0604020202020204" pitchFamily="34" charset="0"/>
              <a:buChar char="•"/>
            </a:pPr>
            <a:r>
              <a:rPr lang="en-US" dirty="0"/>
              <a:t>Trained using standard supervised learning with cross-entropy loss and gradient-based optimization</a:t>
            </a:r>
          </a:p>
          <a:p>
            <a:pPr algn="l">
              <a:buFont typeface="Arial" panose="020B0604020202020204" pitchFamily="34" charset="0"/>
              <a:buChar char="•"/>
            </a:pPr>
            <a:r>
              <a:rPr lang="en-US" dirty="0"/>
              <a:t>Designed to model the sequential evolution of speech more effectively than convolution-only architectures</a:t>
            </a:r>
          </a:p>
          <a:p>
            <a:pPr algn="l">
              <a:buFont typeface="Arial" panose="020B0604020202020204" pitchFamily="34" charset="0"/>
              <a:buChar char="•"/>
            </a:pPr>
            <a:r>
              <a:rPr lang="en-US" dirty="0"/>
              <a:t>Expected to perform well when timing and order of acoustic events carry important discriminative information</a:t>
            </a:r>
          </a:p>
        </p:txBody>
      </p:sp>
      <p:sp>
        <p:nvSpPr>
          <p:cNvPr id="6" name="Google Shape;656;p58">
            <a:extLst>
              <a:ext uri="{FF2B5EF4-FFF2-40B4-BE49-F238E27FC236}">
                <a16:creationId xmlns:a16="http://schemas.microsoft.com/office/drawing/2014/main" id="{855144B9-0DD9-424C-FE2E-415B3E6C91A3}"/>
              </a:ext>
            </a:extLst>
          </p:cNvPr>
          <p:cNvSpPr txBox="1">
            <a:spLocks noGrp="1"/>
          </p:cNvSpPr>
          <p:nvPr>
            <p:ph type="title"/>
          </p:nvPr>
        </p:nvSpPr>
        <p:spPr>
          <a:xfrm>
            <a:off x="1212673" y="711068"/>
            <a:ext cx="7704000" cy="572700"/>
          </a:xfrm>
          <a:prstGeom prst="rect">
            <a:avLst/>
          </a:prstGeom>
        </p:spPr>
        <p:txBody>
          <a:bodyPr spcFirstLastPara="1" wrap="square" lIns="91425" tIns="91425" rIns="91425" bIns="91425" anchor="t" anchorCtr="0">
            <a:noAutofit/>
          </a:bodyPr>
          <a:lstStyle/>
          <a:p>
            <a:r>
              <a:rPr lang="en" sz="2400" dirty="0"/>
              <a:t>RNN</a:t>
            </a:r>
            <a:endParaRPr lang="en-US" dirty="0"/>
          </a:p>
        </p:txBody>
      </p:sp>
      <p:pic>
        <p:nvPicPr>
          <p:cNvPr id="3" name="10">
            <a:hlinkClick r:id="" action="ppaction://media"/>
            <a:extLst>
              <a:ext uri="{FF2B5EF4-FFF2-40B4-BE49-F238E27FC236}">
                <a16:creationId xmlns:a16="http://schemas.microsoft.com/office/drawing/2014/main" id="{9907F0FB-512C-0674-30F2-D5BA109CBB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1976" y="0"/>
            <a:ext cx="609600" cy="609600"/>
          </a:xfrm>
          <a:prstGeom prst="rect">
            <a:avLst/>
          </a:prstGeom>
        </p:spPr>
      </p:pic>
      <p:sp>
        <p:nvSpPr>
          <p:cNvPr id="4" name="TextBox 3">
            <a:extLst>
              <a:ext uri="{FF2B5EF4-FFF2-40B4-BE49-F238E27FC236}">
                <a16:creationId xmlns:a16="http://schemas.microsoft.com/office/drawing/2014/main" id="{20936115-2EC9-3866-27AB-81ECC1409C09}"/>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10</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3055006970"/>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06DAFA33-CA26-D0CD-65CF-B30280DFB57E}"/>
            </a:ext>
          </a:extLst>
        </p:cNvPr>
        <p:cNvGrpSpPr/>
        <p:nvPr/>
      </p:nvGrpSpPr>
      <p:grpSpPr>
        <a:xfrm>
          <a:off x="0" y="0"/>
          <a:ext cx="0" cy="0"/>
          <a:chOff x="0" y="0"/>
          <a:chExt cx="0" cy="0"/>
        </a:xfrm>
      </p:grpSpPr>
      <p:sp>
        <p:nvSpPr>
          <p:cNvPr id="656" name="Google Shape;656;p58">
            <a:extLst>
              <a:ext uri="{FF2B5EF4-FFF2-40B4-BE49-F238E27FC236}">
                <a16:creationId xmlns:a16="http://schemas.microsoft.com/office/drawing/2014/main" id="{C0816DEA-83D6-0568-E868-C3681C81511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dirty="0"/>
          </a:p>
        </p:txBody>
      </p:sp>
      <p:sp>
        <p:nvSpPr>
          <p:cNvPr id="17" name="Subtitle 2">
            <a:extLst>
              <a:ext uri="{FF2B5EF4-FFF2-40B4-BE49-F238E27FC236}">
                <a16:creationId xmlns:a16="http://schemas.microsoft.com/office/drawing/2014/main" id="{B3A6691A-D076-4B00-5135-153ECDF2721F}"/>
              </a:ext>
            </a:extLst>
          </p:cNvPr>
          <p:cNvSpPr>
            <a:spLocks noGrp="1"/>
          </p:cNvSpPr>
          <p:nvPr>
            <p:ph type="subTitle" idx="1"/>
          </p:nvPr>
        </p:nvSpPr>
        <p:spPr>
          <a:xfrm>
            <a:off x="930515" y="1367850"/>
            <a:ext cx="7048544" cy="1617744"/>
          </a:xfrm>
        </p:spPr>
        <p:txBody>
          <a:bodyPr/>
          <a:lstStyle/>
          <a:p>
            <a:pPr>
              <a:buFont typeface="Arial" panose="020B0604020202020204" pitchFamily="34" charset="0"/>
              <a:buChar char="•"/>
            </a:pPr>
            <a:r>
              <a:rPr lang="en-US" dirty="0"/>
              <a:t>RNN performed the best, with a 99.2% test accuracy.</a:t>
            </a:r>
          </a:p>
          <a:p>
            <a:pPr>
              <a:buFont typeface="Arial" panose="020B0604020202020204" pitchFamily="34" charset="0"/>
              <a:buChar char="•"/>
            </a:pPr>
            <a:r>
              <a:rPr lang="en-US" dirty="0"/>
              <a:t>CNNs learn meaningful spectral features but benefit significantly from normalization, fixed-length inputs, and augmentation.</a:t>
            </a:r>
          </a:p>
          <a:p>
            <a:pPr>
              <a:buFont typeface="Arial" panose="020B0604020202020204" pitchFamily="34" charset="0"/>
              <a:buChar char="•"/>
            </a:pPr>
            <a:r>
              <a:rPr lang="en-US" dirty="0"/>
              <a:t>RNNs excel when temporal structure carries important discriminative information, as in short spoken-digit recordings.</a:t>
            </a:r>
          </a:p>
        </p:txBody>
      </p:sp>
      <p:pic>
        <p:nvPicPr>
          <p:cNvPr id="3" name="Recorded Sound">
            <a:hlinkClick r:id="" action="ppaction://media"/>
            <a:extLst>
              <a:ext uri="{FF2B5EF4-FFF2-40B4-BE49-F238E27FC236}">
                <a16:creationId xmlns:a16="http://schemas.microsoft.com/office/drawing/2014/main" id="{4FADBC48-692A-97A3-070A-7F673A7148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0915" y="222665"/>
            <a:ext cx="609600" cy="609600"/>
          </a:xfrm>
          <a:prstGeom prst="rect">
            <a:avLst/>
          </a:prstGeom>
        </p:spPr>
      </p:pic>
      <p:sp>
        <p:nvSpPr>
          <p:cNvPr id="2" name="TextBox 1">
            <a:extLst>
              <a:ext uri="{FF2B5EF4-FFF2-40B4-BE49-F238E27FC236}">
                <a16:creationId xmlns:a16="http://schemas.microsoft.com/office/drawing/2014/main" id="{79EBF009-433E-37F3-9B5F-A01E628B0A5F}"/>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11</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1387586801"/>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579167A4-A84D-74F2-370B-AAEAA25ACC73}"/>
            </a:ext>
          </a:extLst>
        </p:cNvPr>
        <p:cNvGrpSpPr/>
        <p:nvPr/>
      </p:nvGrpSpPr>
      <p:grpSpPr>
        <a:xfrm>
          <a:off x="0" y="0"/>
          <a:ext cx="0" cy="0"/>
          <a:chOff x="0" y="0"/>
          <a:chExt cx="0" cy="0"/>
        </a:xfrm>
      </p:grpSpPr>
      <p:sp>
        <p:nvSpPr>
          <p:cNvPr id="656" name="Google Shape;656;p58">
            <a:extLst>
              <a:ext uri="{FF2B5EF4-FFF2-40B4-BE49-F238E27FC236}">
                <a16:creationId xmlns:a16="http://schemas.microsoft.com/office/drawing/2014/main" id="{351691BB-481A-C4E4-BA8E-21AF380238A1}"/>
              </a:ext>
            </a:extLst>
          </p:cNvPr>
          <p:cNvSpPr txBox="1">
            <a:spLocks noGrp="1"/>
          </p:cNvSpPr>
          <p:nvPr>
            <p:ph type="title"/>
          </p:nvPr>
        </p:nvSpPr>
        <p:spPr>
          <a:xfrm>
            <a:off x="914400" y="548640"/>
            <a:ext cx="4132687" cy="572700"/>
          </a:xfrm>
          <a:prstGeom prst="rect">
            <a:avLst/>
          </a:prstGeom>
        </p:spPr>
        <p:txBody>
          <a:bodyPr spcFirstLastPara="1" wrap="square" lIns="91425" tIns="91425" rIns="91425" bIns="91425" anchor="t" anchorCtr="0">
            <a:noAutofit/>
          </a:bodyPr>
          <a:lstStyle/>
          <a:p>
            <a:pPr algn="l"/>
            <a:r>
              <a:rPr lang="en" sz="2400" dirty="0"/>
              <a:t>Baseline CNN</a:t>
            </a:r>
            <a:endParaRPr lang="en-US" sz="2400" dirty="0"/>
          </a:p>
        </p:txBody>
      </p:sp>
      <p:sp>
        <p:nvSpPr>
          <p:cNvPr id="3" name="Subtitle 2">
            <a:extLst>
              <a:ext uri="{FF2B5EF4-FFF2-40B4-BE49-F238E27FC236}">
                <a16:creationId xmlns:a16="http://schemas.microsoft.com/office/drawing/2014/main" id="{418E31E4-31F9-880D-EBAF-625730C24D8F}"/>
              </a:ext>
            </a:extLst>
          </p:cNvPr>
          <p:cNvSpPr>
            <a:spLocks noGrp="1"/>
          </p:cNvSpPr>
          <p:nvPr>
            <p:ph type="subTitle" idx="1"/>
          </p:nvPr>
        </p:nvSpPr>
        <p:spPr>
          <a:xfrm>
            <a:off x="822960" y="1097280"/>
            <a:ext cx="4220127" cy="2710159"/>
          </a:xfrm>
        </p:spPr>
        <p:txBody>
          <a:bodyPr/>
          <a:lstStyle/>
          <a:p>
            <a:pPr marL="425450" indent="-285750">
              <a:lnSpc>
                <a:spcPct val="114999"/>
              </a:lnSpc>
              <a:buFont typeface="Arial" panose="020B0604020202020204" pitchFamily="34" charset="0"/>
              <a:buChar char="•"/>
            </a:pPr>
            <a:r>
              <a:rPr lang="en-US" dirty="0"/>
              <a:t>Performed the worst out of the three models due to underfitting and low model depth</a:t>
            </a:r>
          </a:p>
          <a:p>
            <a:pPr marL="425450" indent="-285750">
              <a:lnSpc>
                <a:spcPct val="114999"/>
              </a:lnSpc>
              <a:buFont typeface="Arial" panose="020B0604020202020204" pitchFamily="34" charset="0"/>
              <a:buChar char="•"/>
            </a:pPr>
            <a:r>
              <a:rPr lang="en-US" dirty="0"/>
              <a:t>68.9% training accuracy, 80.6% validation accuracy, 80.7% test accuracy</a:t>
            </a:r>
          </a:p>
        </p:txBody>
      </p:sp>
      <p:pic>
        <p:nvPicPr>
          <p:cNvPr id="6" name="Picture 5" descr="A graph with orange lines and blue lines&#10;&#10;AI-generated content may be incorrect.">
            <a:extLst>
              <a:ext uri="{FF2B5EF4-FFF2-40B4-BE49-F238E27FC236}">
                <a16:creationId xmlns:a16="http://schemas.microsoft.com/office/drawing/2014/main" id="{2F47C611-E2EF-7E17-79B2-0FA3D2D92119}"/>
              </a:ext>
            </a:extLst>
          </p:cNvPr>
          <p:cNvPicPr>
            <a:picLocks noChangeAspect="1"/>
          </p:cNvPicPr>
          <p:nvPr/>
        </p:nvPicPr>
        <p:blipFill>
          <a:blip r:embed="rId5"/>
          <a:stretch>
            <a:fillRect/>
          </a:stretch>
        </p:blipFill>
        <p:spPr>
          <a:xfrm>
            <a:off x="5192980" y="554829"/>
            <a:ext cx="2840307" cy="1893539"/>
          </a:xfrm>
          <a:prstGeom prst="rect">
            <a:avLst/>
          </a:prstGeom>
        </p:spPr>
      </p:pic>
      <p:pic>
        <p:nvPicPr>
          <p:cNvPr id="8" name="Picture 7" descr="A graph of a graph with numbers and a chart&#10;&#10;AI-generated content may be incorrect.">
            <a:extLst>
              <a:ext uri="{FF2B5EF4-FFF2-40B4-BE49-F238E27FC236}">
                <a16:creationId xmlns:a16="http://schemas.microsoft.com/office/drawing/2014/main" id="{FBDB6515-8B5A-792B-68AD-E5BB53680BCC}"/>
              </a:ext>
            </a:extLst>
          </p:cNvPr>
          <p:cNvPicPr>
            <a:picLocks noChangeAspect="1"/>
          </p:cNvPicPr>
          <p:nvPr/>
        </p:nvPicPr>
        <p:blipFill>
          <a:blip r:embed="rId6"/>
          <a:stretch>
            <a:fillRect/>
          </a:stretch>
        </p:blipFill>
        <p:spPr>
          <a:xfrm>
            <a:off x="1280160" y="2651760"/>
            <a:ext cx="2578705" cy="1934029"/>
          </a:xfrm>
          <a:prstGeom prst="rect">
            <a:avLst/>
          </a:prstGeom>
        </p:spPr>
      </p:pic>
      <p:pic>
        <p:nvPicPr>
          <p:cNvPr id="10" name="Picture 9" descr="A graph with orange lines and blue lines&#10;&#10;AI-generated content may be incorrect.">
            <a:extLst>
              <a:ext uri="{FF2B5EF4-FFF2-40B4-BE49-F238E27FC236}">
                <a16:creationId xmlns:a16="http://schemas.microsoft.com/office/drawing/2014/main" id="{10E83828-A669-7314-1A76-8082303260D7}"/>
              </a:ext>
            </a:extLst>
          </p:cNvPr>
          <p:cNvPicPr>
            <a:picLocks noChangeAspect="1"/>
          </p:cNvPicPr>
          <p:nvPr/>
        </p:nvPicPr>
        <p:blipFill>
          <a:blip r:embed="rId7"/>
          <a:stretch>
            <a:fillRect/>
          </a:stretch>
        </p:blipFill>
        <p:spPr>
          <a:xfrm>
            <a:off x="5192980" y="2707518"/>
            <a:ext cx="2840307" cy="1893539"/>
          </a:xfrm>
          <a:prstGeom prst="rect">
            <a:avLst/>
          </a:prstGeom>
        </p:spPr>
      </p:pic>
      <p:pic>
        <p:nvPicPr>
          <p:cNvPr id="4" name="Recorded Sound">
            <a:hlinkClick r:id="" action="ppaction://media"/>
            <a:extLst>
              <a:ext uri="{FF2B5EF4-FFF2-40B4-BE49-F238E27FC236}">
                <a16:creationId xmlns:a16="http://schemas.microsoft.com/office/drawing/2014/main" id="{9FCFFE44-1AAD-6ADB-70FF-EDA034BF1D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10998" y="328148"/>
            <a:ext cx="609600" cy="609600"/>
          </a:xfrm>
          <a:prstGeom prst="rect">
            <a:avLst/>
          </a:prstGeom>
        </p:spPr>
      </p:pic>
      <p:sp>
        <p:nvSpPr>
          <p:cNvPr id="2" name="TextBox 1">
            <a:extLst>
              <a:ext uri="{FF2B5EF4-FFF2-40B4-BE49-F238E27FC236}">
                <a16:creationId xmlns:a16="http://schemas.microsoft.com/office/drawing/2014/main" id="{244CD935-E831-4BED-73EF-FF87C1F2B017}"/>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12</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1403981725"/>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6706F4EC-8650-BC1F-A978-4B57E8CA03D4}"/>
            </a:ext>
          </a:extLst>
        </p:cNvPr>
        <p:cNvGrpSpPr/>
        <p:nvPr/>
      </p:nvGrpSpPr>
      <p:grpSpPr>
        <a:xfrm>
          <a:off x="0" y="0"/>
          <a:ext cx="0" cy="0"/>
          <a:chOff x="0" y="0"/>
          <a:chExt cx="0" cy="0"/>
        </a:xfrm>
      </p:grpSpPr>
      <p:sp>
        <p:nvSpPr>
          <p:cNvPr id="388" name="Google Shape;388;p46">
            <a:extLst>
              <a:ext uri="{FF2B5EF4-FFF2-40B4-BE49-F238E27FC236}">
                <a16:creationId xmlns:a16="http://schemas.microsoft.com/office/drawing/2014/main" id="{4897FED5-CB75-CB35-2B66-F3CF90CD76BE}"/>
              </a:ext>
            </a:extLst>
          </p:cNvPr>
          <p:cNvSpPr txBox="1">
            <a:spLocks noGrp="1"/>
          </p:cNvSpPr>
          <p:nvPr>
            <p:ph type="title"/>
          </p:nvPr>
        </p:nvSpPr>
        <p:spPr>
          <a:xfrm>
            <a:off x="914400" y="548640"/>
            <a:ext cx="7704000" cy="572700"/>
          </a:xfrm>
          <a:prstGeom prst="rect">
            <a:avLst/>
          </a:prstGeom>
        </p:spPr>
        <p:txBody>
          <a:bodyPr spcFirstLastPara="1" wrap="square" lIns="91425" tIns="91425" rIns="91425" bIns="91425" anchor="t" anchorCtr="0">
            <a:noAutofit/>
          </a:bodyPr>
          <a:lstStyle/>
          <a:p>
            <a:r>
              <a:rPr lang="en-US" sz="2400" dirty="0"/>
              <a:t>Improved CNN</a:t>
            </a:r>
          </a:p>
        </p:txBody>
      </p:sp>
      <p:sp>
        <p:nvSpPr>
          <p:cNvPr id="7" name="Subtitle 2">
            <a:extLst>
              <a:ext uri="{FF2B5EF4-FFF2-40B4-BE49-F238E27FC236}">
                <a16:creationId xmlns:a16="http://schemas.microsoft.com/office/drawing/2014/main" id="{854D40C8-F688-8517-38BD-D62C69580A17}"/>
              </a:ext>
            </a:extLst>
          </p:cNvPr>
          <p:cNvSpPr>
            <a:spLocks noGrp="1"/>
          </p:cNvSpPr>
          <p:nvPr>
            <p:ph type="subTitle" idx="1"/>
          </p:nvPr>
        </p:nvSpPr>
        <p:spPr>
          <a:xfrm>
            <a:off x="822960" y="1097280"/>
            <a:ext cx="3997085" cy="1194047"/>
          </a:xfrm>
        </p:spPr>
        <p:txBody>
          <a:bodyPr/>
          <a:lstStyle/>
          <a:p>
            <a:pPr marL="425450" indent="-285750" algn="l">
              <a:lnSpc>
                <a:spcPct val="114999"/>
              </a:lnSpc>
              <a:buFont typeface="Arial" panose="020B0604020202020204" pitchFamily="34" charset="0"/>
              <a:buChar char="•"/>
            </a:pPr>
            <a:r>
              <a:rPr lang="en-US" dirty="0"/>
              <a:t>Stronger performance with 90% validation accuracy</a:t>
            </a:r>
          </a:p>
          <a:p>
            <a:pPr marL="425450" indent="-285750" algn="l">
              <a:lnSpc>
                <a:spcPct val="114999"/>
              </a:lnSpc>
              <a:buFont typeface="Arial" panose="020B0604020202020204" pitchFamily="34" charset="0"/>
              <a:buChar char="•"/>
            </a:pPr>
            <a:r>
              <a:rPr lang="en-US" dirty="0"/>
              <a:t>Cleaner training curve, with accuracy climbing steadily</a:t>
            </a:r>
          </a:p>
        </p:txBody>
      </p:sp>
      <p:pic>
        <p:nvPicPr>
          <p:cNvPr id="4" name="Picture 3" descr="A graph of a graph with numbers and a bar chart&#10;&#10;AI-generated content may be incorrect.">
            <a:extLst>
              <a:ext uri="{FF2B5EF4-FFF2-40B4-BE49-F238E27FC236}">
                <a16:creationId xmlns:a16="http://schemas.microsoft.com/office/drawing/2014/main" id="{BAF82012-74C0-2357-F40D-00B51060F6A3}"/>
              </a:ext>
            </a:extLst>
          </p:cNvPr>
          <p:cNvPicPr>
            <a:picLocks noChangeAspect="1"/>
          </p:cNvPicPr>
          <p:nvPr/>
        </p:nvPicPr>
        <p:blipFill>
          <a:blip r:embed="rId5"/>
          <a:stretch>
            <a:fillRect/>
          </a:stretch>
        </p:blipFill>
        <p:spPr>
          <a:xfrm>
            <a:off x="1280160" y="2651760"/>
            <a:ext cx="2599321" cy="1949491"/>
          </a:xfrm>
          <a:prstGeom prst="rect">
            <a:avLst/>
          </a:prstGeom>
        </p:spPr>
      </p:pic>
      <p:pic>
        <p:nvPicPr>
          <p:cNvPr id="8" name="Picture 7" descr="A graph with a line and a line&#10;&#10;AI-generated content may be incorrect.">
            <a:extLst>
              <a:ext uri="{FF2B5EF4-FFF2-40B4-BE49-F238E27FC236}">
                <a16:creationId xmlns:a16="http://schemas.microsoft.com/office/drawing/2014/main" id="{8320A9C2-2486-1CDC-B35B-DE39A91E0913}"/>
              </a:ext>
            </a:extLst>
          </p:cNvPr>
          <p:cNvPicPr>
            <a:picLocks noChangeAspect="1"/>
          </p:cNvPicPr>
          <p:nvPr/>
        </p:nvPicPr>
        <p:blipFill>
          <a:blip r:embed="rId6"/>
          <a:stretch>
            <a:fillRect/>
          </a:stretch>
        </p:blipFill>
        <p:spPr>
          <a:xfrm>
            <a:off x="5103397" y="746911"/>
            <a:ext cx="2737258" cy="1824839"/>
          </a:xfrm>
          <a:prstGeom prst="rect">
            <a:avLst/>
          </a:prstGeom>
        </p:spPr>
      </p:pic>
      <p:pic>
        <p:nvPicPr>
          <p:cNvPr id="10" name="Picture 9" descr="A graph with a line and a line&#10;&#10;AI-generated content may be incorrect.">
            <a:extLst>
              <a:ext uri="{FF2B5EF4-FFF2-40B4-BE49-F238E27FC236}">
                <a16:creationId xmlns:a16="http://schemas.microsoft.com/office/drawing/2014/main" id="{7C01FB8C-9D30-8F16-EAC8-C8E00BACA4F3}"/>
              </a:ext>
            </a:extLst>
          </p:cNvPr>
          <p:cNvPicPr>
            <a:picLocks noChangeAspect="1"/>
          </p:cNvPicPr>
          <p:nvPr/>
        </p:nvPicPr>
        <p:blipFill>
          <a:blip r:embed="rId7"/>
          <a:stretch>
            <a:fillRect/>
          </a:stretch>
        </p:blipFill>
        <p:spPr>
          <a:xfrm>
            <a:off x="5103397" y="2900678"/>
            <a:ext cx="2737258" cy="1824839"/>
          </a:xfrm>
          <a:prstGeom prst="rect">
            <a:avLst/>
          </a:prstGeom>
        </p:spPr>
      </p:pic>
      <p:pic>
        <p:nvPicPr>
          <p:cNvPr id="2" name="Recorded Sound">
            <a:hlinkClick r:id="" action="ppaction://media"/>
            <a:extLst>
              <a:ext uri="{FF2B5EF4-FFF2-40B4-BE49-F238E27FC236}">
                <a16:creationId xmlns:a16="http://schemas.microsoft.com/office/drawing/2014/main" id="{DD6A2DA1-258E-1F19-03D7-70B0CBBD634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68511" y="312333"/>
            <a:ext cx="609600" cy="609600"/>
          </a:xfrm>
          <a:prstGeom prst="rect">
            <a:avLst/>
          </a:prstGeom>
        </p:spPr>
      </p:pic>
      <p:sp>
        <p:nvSpPr>
          <p:cNvPr id="3" name="TextBox 2">
            <a:extLst>
              <a:ext uri="{FF2B5EF4-FFF2-40B4-BE49-F238E27FC236}">
                <a16:creationId xmlns:a16="http://schemas.microsoft.com/office/drawing/2014/main" id="{3BB5A561-7060-72F0-4D9D-9523A13B4C81}"/>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13</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3955665534"/>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01719FCB-DF46-C5D0-1C0F-E3A29CA1677B}"/>
            </a:ext>
          </a:extLst>
        </p:cNvPr>
        <p:cNvGrpSpPr/>
        <p:nvPr/>
      </p:nvGrpSpPr>
      <p:grpSpPr>
        <a:xfrm>
          <a:off x="0" y="0"/>
          <a:ext cx="0" cy="0"/>
          <a:chOff x="0" y="0"/>
          <a:chExt cx="0" cy="0"/>
        </a:xfrm>
      </p:grpSpPr>
      <p:sp>
        <p:nvSpPr>
          <p:cNvPr id="388" name="Google Shape;388;p46">
            <a:extLst>
              <a:ext uri="{FF2B5EF4-FFF2-40B4-BE49-F238E27FC236}">
                <a16:creationId xmlns:a16="http://schemas.microsoft.com/office/drawing/2014/main" id="{96090296-71CF-377D-CC5B-72A104C5A6EB}"/>
              </a:ext>
            </a:extLst>
          </p:cNvPr>
          <p:cNvSpPr txBox="1">
            <a:spLocks noGrp="1"/>
          </p:cNvSpPr>
          <p:nvPr>
            <p:ph type="title"/>
          </p:nvPr>
        </p:nvSpPr>
        <p:spPr>
          <a:xfrm>
            <a:off x="1005840" y="548640"/>
            <a:ext cx="7704000" cy="572700"/>
          </a:xfrm>
          <a:prstGeom prst="rect">
            <a:avLst/>
          </a:prstGeom>
        </p:spPr>
        <p:txBody>
          <a:bodyPr spcFirstLastPara="1" wrap="square" lIns="91425" tIns="91425" rIns="91425" bIns="91425" anchor="t" anchorCtr="0">
            <a:noAutofit/>
          </a:bodyPr>
          <a:lstStyle/>
          <a:p>
            <a:r>
              <a:rPr lang="en-US" sz="2400" dirty="0"/>
              <a:t>RNN</a:t>
            </a:r>
          </a:p>
        </p:txBody>
      </p:sp>
      <p:sp>
        <p:nvSpPr>
          <p:cNvPr id="7" name="Subtitle 2">
            <a:extLst>
              <a:ext uri="{FF2B5EF4-FFF2-40B4-BE49-F238E27FC236}">
                <a16:creationId xmlns:a16="http://schemas.microsoft.com/office/drawing/2014/main" id="{6E1A8AFE-0EEB-9811-97D6-94BED274690B}"/>
              </a:ext>
            </a:extLst>
          </p:cNvPr>
          <p:cNvSpPr>
            <a:spLocks noGrp="1"/>
          </p:cNvSpPr>
          <p:nvPr>
            <p:ph type="subTitle" idx="1"/>
          </p:nvPr>
        </p:nvSpPr>
        <p:spPr>
          <a:xfrm>
            <a:off x="822960" y="1097280"/>
            <a:ext cx="3948167" cy="3046494"/>
          </a:xfrm>
        </p:spPr>
        <p:txBody>
          <a:bodyPr/>
          <a:lstStyle/>
          <a:p>
            <a:pPr marL="425450" indent="-285750" algn="l">
              <a:lnSpc>
                <a:spcPct val="114999"/>
              </a:lnSpc>
              <a:buFont typeface="Arial" panose="020B0604020202020204" pitchFamily="34" charset="0"/>
              <a:buChar char="•"/>
            </a:pPr>
            <a:r>
              <a:rPr lang="en-US" dirty="0"/>
              <a:t>Achieved a 99.9% training accuracy, 98.7% validation accuracy, and a 99.2% test accuracy</a:t>
            </a:r>
          </a:p>
          <a:p>
            <a:pPr marL="425450" indent="-285750" algn="l">
              <a:lnSpc>
                <a:spcPct val="114999"/>
              </a:lnSpc>
              <a:buFont typeface="Arial" panose="020B0604020202020204" pitchFamily="34" charset="0"/>
              <a:buChar char="•"/>
            </a:pPr>
            <a:r>
              <a:rPr lang="en-US" dirty="0"/>
              <a:t>Loss curves show minimal divergence and sustained low validation loss</a:t>
            </a:r>
          </a:p>
        </p:txBody>
      </p:sp>
      <p:pic>
        <p:nvPicPr>
          <p:cNvPr id="2" name="Picture 1" descr="A graph with blue and orange lines&#10;&#10;AI-generated content may be incorrect.">
            <a:extLst>
              <a:ext uri="{FF2B5EF4-FFF2-40B4-BE49-F238E27FC236}">
                <a16:creationId xmlns:a16="http://schemas.microsoft.com/office/drawing/2014/main" id="{5501982E-DB88-FC9B-848D-79432DB33850}"/>
              </a:ext>
            </a:extLst>
          </p:cNvPr>
          <p:cNvPicPr>
            <a:picLocks noChangeAspect="1"/>
          </p:cNvPicPr>
          <p:nvPr/>
        </p:nvPicPr>
        <p:blipFill>
          <a:blip r:embed="rId5"/>
          <a:stretch>
            <a:fillRect/>
          </a:stretch>
        </p:blipFill>
        <p:spPr>
          <a:xfrm>
            <a:off x="5163207" y="1025773"/>
            <a:ext cx="3493049" cy="1702615"/>
          </a:xfrm>
          <a:prstGeom prst="rect">
            <a:avLst/>
          </a:prstGeom>
        </p:spPr>
      </p:pic>
      <p:pic>
        <p:nvPicPr>
          <p:cNvPr id="3" name="Picture 2" descr="A graph with blue and orange lines&#10;&#10;AI-generated content may be incorrect.">
            <a:extLst>
              <a:ext uri="{FF2B5EF4-FFF2-40B4-BE49-F238E27FC236}">
                <a16:creationId xmlns:a16="http://schemas.microsoft.com/office/drawing/2014/main" id="{80C13850-B49C-4C7A-3CD5-5FEC8B4F04D1}"/>
              </a:ext>
            </a:extLst>
          </p:cNvPr>
          <p:cNvPicPr>
            <a:picLocks noChangeAspect="1"/>
          </p:cNvPicPr>
          <p:nvPr/>
        </p:nvPicPr>
        <p:blipFill>
          <a:blip r:embed="rId6"/>
          <a:stretch>
            <a:fillRect/>
          </a:stretch>
        </p:blipFill>
        <p:spPr>
          <a:xfrm>
            <a:off x="5163207" y="2864900"/>
            <a:ext cx="3493047" cy="1714481"/>
          </a:xfrm>
          <a:prstGeom prst="rect">
            <a:avLst/>
          </a:prstGeom>
        </p:spPr>
      </p:pic>
      <p:pic>
        <p:nvPicPr>
          <p:cNvPr id="5" name="Picture 4">
            <a:extLst>
              <a:ext uri="{FF2B5EF4-FFF2-40B4-BE49-F238E27FC236}">
                <a16:creationId xmlns:a16="http://schemas.microsoft.com/office/drawing/2014/main" id="{76F30287-5B00-FEBD-4D4C-CA95318CDB33}"/>
              </a:ext>
            </a:extLst>
          </p:cNvPr>
          <p:cNvPicPr>
            <a:picLocks noChangeAspect="1"/>
          </p:cNvPicPr>
          <p:nvPr/>
        </p:nvPicPr>
        <p:blipFill>
          <a:blip r:embed="rId7"/>
          <a:stretch>
            <a:fillRect/>
          </a:stretch>
        </p:blipFill>
        <p:spPr>
          <a:xfrm>
            <a:off x="1280160" y="2559884"/>
            <a:ext cx="1928192" cy="2019497"/>
          </a:xfrm>
          <a:prstGeom prst="rect">
            <a:avLst/>
          </a:prstGeom>
        </p:spPr>
      </p:pic>
      <p:pic>
        <p:nvPicPr>
          <p:cNvPr id="6" name="Recorded Sound">
            <a:hlinkClick r:id="" action="ppaction://media"/>
            <a:extLst>
              <a:ext uri="{FF2B5EF4-FFF2-40B4-BE49-F238E27FC236}">
                <a16:creationId xmlns:a16="http://schemas.microsoft.com/office/drawing/2014/main" id="{FEF8D333-994B-48BB-2F7B-42CC232963D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28731" y="338012"/>
            <a:ext cx="609600" cy="609600"/>
          </a:xfrm>
          <a:prstGeom prst="rect">
            <a:avLst/>
          </a:prstGeom>
        </p:spPr>
      </p:pic>
      <p:sp>
        <p:nvSpPr>
          <p:cNvPr id="4" name="TextBox 3">
            <a:extLst>
              <a:ext uri="{FF2B5EF4-FFF2-40B4-BE49-F238E27FC236}">
                <a16:creationId xmlns:a16="http://schemas.microsoft.com/office/drawing/2014/main" id="{D44FC64F-DE61-8351-52EF-7CFAEF757055}"/>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14</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1890703917"/>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4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06A55B62-B293-F5E1-2941-6A474321F262}"/>
            </a:ext>
          </a:extLst>
        </p:cNvPr>
        <p:cNvGrpSpPr/>
        <p:nvPr/>
      </p:nvGrpSpPr>
      <p:grpSpPr>
        <a:xfrm>
          <a:off x="0" y="0"/>
          <a:ext cx="0" cy="0"/>
          <a:chOff x="0" y="0"/>
          <a:chExt cx="0" cy="0"/>
        </a:xfrm>
      </p:grpSpPr>
      <p:sp>
        <p:nvSpPr>
          <p:cNvPr id="388" name="Google Shape;388;p46">
            <a:extLst>
              <a:ext uri="{FF2B5EF4-FFF2-40B4-BE49-F238E27FC236}">
                <a16:creationId xmlns:a16="http://schemas.microsoft.com/office/drawing/2014/main" id="{7860BC90-EC05-1371-D2FF-E8B9D86FA4D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ctr"/>
            <a:r>
              <a:rPr lang="en-US" dirty="0"/>
              <a:t>Limitations</a:t>
            </a:r>
          </a:p>
        </p:txBody>
      </p:sp>
      <p:sp>
        <p:nvSpPr>
          <p:cNvPr id="9" name="Subtitle 2">
            <a:extLst>
              <a:ext uri="{FF2B5EF4-FFF2-40B4-BE49-F238E27FC236}">
                <a16:creationId xmlns:a16="http://schemas.microsoft.com/office/drawing/2014/main" id="{4A59B2C4-D8E3-6A1F-1838-D0BE7DF2A238}"/>
              </a:ext>
            </a:extLst>
          </p:cNvPr>
          <p:cNvSpPr>
            <a:spLocks noGrp="1"/>
          </p:cNvSpPr>
          <p:nvPr>
            <p:ph type="subTitle" idx="1"/>
          </p:nvPr>
        </p:nvSpPr>
        <p:spPr>
          <a:xfrm>
            <a:off x="2024246" y="1367850"/>
            <a:ext cx="5925253" cy="2820084"/>
          </a:xfrm>
        </p:spPr>
        <p:txBody>
          <a:bodyPr/>
          <a:lstStyle/>
          <a:p>
            <a:pPr marL="139700" indent="0"/>
            <a:endParaRPr lang="en-US" sz="1600" dirty="0"/>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p:txBody>
      </p:sp>
      <p:sp>
        <p:nvSpPr>
          <p:cNvPr id="15" name="Subtitle 2">
            <a:extLst>
              <a:ext uri="{FF2B5EF4-FFF2-40B4-BE49-F238E27FC236}">
                <a16:creationId xmlns:a16="http://schemas.microsoft.com/office/drawing/2014/main" id="{489F9B8D-AFAB-730D-E76C-6A2F821374BE}"/>
              </a:ext>
            </a:extLst>
          </p:cNvPr>
          <p:cNvSpPr txBox="1">
            <a:spLocks/>
          </p:cNvSpPr>
          <p:nvPr/>
        </p:nvSpPr>
        <p:spPr>
          <a:xfrm>
            <a:off x="1930309" y="1160599"/>
            <a:ext cx="5821792" cy="28200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139700" indent="0"/>
            <a:endParaRPr lang="en-US" sz="1600" dirty="0"/>
          </a:p>
          <a:p>
            <a:pPr marL="139700" indent="0" algn="l">
              <a:lnSpc>
                <a:spcPct val="114999"/>
              </a:lnSpc>
            </a:pPr>
            <a:r>
              <a:rPr lang="en-US" dirty="0"/>
              <a:t>AudioMNIST is a clean and constrained database and real-world audio is rarely this clean.</a:t>
            </a:r>
          </a:p>
          <a:p>
            <a:pPr marL="139700" indent="0" algn="l">
              <a:lnSpc>
                <a:spcPct val="114999"/>
              </a:lnSpc>
            </a:pPr>
            <a:endParaRPr lang="en-US" dirty="0"/>
          </a:p>
          <a:p>
            <a:pPr marL="139700" indent="0" algn="l">
              <a:lnSpc>
                <a:spcPct val="114999"/>
              </a:lnSpc>
            </a:pPr>
            <a:r>
              <a:rPr lang="en-US" dirty="0"/>
              <a:t>Did not evaluate deeper convolutional stacks, transformer-based models, or hybrid combinations.</a:t>
            </a:r>
          </a:p>
          <a:p>
            <a:pPr marL="139700" indent="0" algn="l">
              <a:lnSpc>
                <a:spcPct val="114999"/>
              </a:lnSpc>
            </a:pPr>
            <a:endParaRPr lang="en-US" dirty="0"/>
          </a:p>
          <a:p>
            <a:pPr marL="139700" indent="0" algn="l">
              <a:lnSpc>
                <a:spcPct val="114999"/>
              </a:lnSpc>
            </a:pPr>
            <a:r>
              <a:rPr lang="en-US" dirty="0"/>
              <a:t>Our study primarily used accuracy and loss to assess performance. Additional metrics could include precision, recall, and sensitivity to quieter inputs.</a:t>
            </a:r>
          </a:p>
          <a:p>
            <a:pPr marL="139700" indent="0" algn="l">
              <a:lnSpc>
                <a:spcPct val="114999"/>
              </a:lnSpc>
            </a:pPr>
            <a:endParaRPr lang="en-US" dirty="0"/>
          </a:p>
          <a:p>
            <a:pPr marL="139700" indent="0" algn="l">
              <a:lnSpc>
                <a:spcPct val="114999"/>
              </a:lnSpc>
            </a:pPr>
            <a:endParaRPr lang="en-US" dirty="0"/>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p:txBody>
      </p:sp>
      <p:sp>
        <p:nvSpPr>
          <p:cNvPr id="19" name="Google Shape;5216;p75">
            <a:extLst>
              <a:ext uri="{FF2B5EF4-FFF2-40B4-BE49-F238E27FC236}">
                <a16:creationId xmlns:a16="http://schemas.microsoft.com/office/drawing/2014/main" id="{3CFB19CC-5BEA-A89A-4D4F-3C8F92317BB9}"/>
              </a:ext>
            </a:extLst>
          </p:cNvPr>
          <p:cNvSpPr/>
          <p:nvPr/>
        </p:nvSpPr>
        <p:spPr>
          <a:xfrm>
            <a:off x="1504884" y="158283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5154;p75">
            <a:extLst>
              <a:ext uri="{FF2B5EF4-FFF2-40B4-BE49-F238E27FC236}">
                <a16:creationId xmlns:a16="http://schemas.microsoft.com/office/drawing/2014/main" id="{91EB1F03-6E73-422A-62E1-72161F831BB8}"/>
              </a:ext>
            </a:extLst>
          </p:cNvPr>
          <p:cNvGrpSpPr/>
          <p:nvPr/>
        </p:nvGrpSpPr>
        <p:grpSpPr>
          <a:xfrm>
            <a:off x="1500909" y="3016870"/>
            <a:ext cx="372749" cy="370907"/>
            <a:chOff x="-42994575" y="3950300"/>
            <a:chExt cx="319025" cy="317450"/>
          </a:xfrm>
        </p:grpSpPr>
        <p:sp>
          <p:nvSpPr>
            <p:cNvPr id="23" name="Google Shape;5155;p75">
              <a:extLst>
                <a:ext uri="{FF2B5EF4-FFF2-40B4-BE49-F238E27FC236}">
                  <a16:creationId xmlns:a16="http://schemas.microsoft.com/office/drawing/2014/main" id="{395FF96B-9A28-A82F-F38B-357A3600963C}"/>
                </a:ext>
              </a:extLst>
            </p:cNvPr>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156;p75">
              <a:extLst>
                <a:ext uri="{FF2B5EF4-FFF2-40B4-BE49-F238E27FC236}">
                  <a16:creationId xmlns:a16="http://schemas.microsoft.com/office/drawing/2014/main" id="{F1BDBBC9-8410-96FB-BADC-0817C6879D3C}"/>
                </a:ext>
              </a:extLst>
            </p:cNvPr>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157;p75">
              <a:extLst>
                <a:ext uri="{FF2B5EF4-FFF2-40B4-BE49-F238E27FC236}">
                  <a16:creationId xmlns:a16="http://schemas.microsoft.com/office/drawing/2014/main" id="{8AA86B64-426E-66C7-9522-958D57AA54CD}"/>
                </a:ext>
              </a:extLst>
            </p:cNvPr>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5243;p75">
            <a:extLst>
              <a:ext uri="{FF2B5EF4-FFF2-40B4-BE49-F238E27FC236}">
                <a16:creationId xmlns:a16="http://schemas.microsoft.com/office/drawing/2014/main" id="{1F7B08C7-EAEA-093C-C497-0469B1C168AF}"/>
              </a:ext>
            </a:extLst>
          </p:cNvPr>
          <p:cNvGrpSpPr/>
          <p:nvPr/>
        </p:nvGrpSpPr>
        <p:grpSpPr>
          <a:xfrm>
            <a:off x="1496213" y="2298885"/>
            <a:ext cx="375465" cy="371813"/>
            <a:chOff x="-37385100" y="3949908"/>
            <a:chExt cx="321350" cy="318225"/>
          </a:xfrm>
        </p:grpSpPr>
        <p:sp>
          <p:nvSpPr>
            <p:cNvPr id="28" name="Google Shape;5244;p75">
              <a:extLst>
                <a:ext uri="{FF2B5EF4-FFF2-40B4-BE49-F238E27FC236}">
                  <a16:creationId xmlns:a16="http://schemas.microsoft.com/office/drawing/2014/main" id="{BFC8B44F-B6AE-CA87-7566-E00619CE805E}"/>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245;p75">
              <a:extLst>
                <a:ext uri="{FF2B5EF4-FFF2-40B4-BE49-F238E27FC236}">
                  <a16:creationId xmlns:a16="http://schemas.microsoft.com/office/drawing/2014/main" id="{8C7F3EA0-5E14-93BD-19C0-C8A228E14DE5}"/>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Recorded Sound">
            <a:hlinkClick r:id="" action="ppaction://media"/>
            <a:extLst>
              <a:ext uri="{FF2B5EF4-FFF2-40B4-BE49-F238E27FC236}">
                <a16:creationId xmlns:a16="http://schemas.microsoft.com/office/drawing/2014/main" id="{0FD02A7B-1253-87B5-C829-57D63DF094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6633" y="445025"/>
            <a:ext cx="609600" cy="609600"/>
          </a:xfrm>
          <a:prstGeom prst="rect">
            <a:avLst/>
          </a:prstGeom>
        </p:spPr>
      </p:pic>
      <p:sp>
        <p:nvSpPr>
          <p:cNvPr id="3" name="TextBox 2">
            <a:extLst>
              <a:ext uri="{FF2B5EF4-FFF2-40B4-BE49-F238E27FC236}">
                <a16:creationId xmlns:a16="http://schemas.microsoft.com/office/drawing/2014/main" id="{94B244C5-6EB9-CB0F-693C-44FFFF8EB005}"/>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15</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3780198034"/>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dirty="0"/>
          </a:p>
        </p:txBody>
      </p:sp>
      <p:sp>
        <p:nvSpPr>
          <p:cNvPr id="19" name="Subtitle 2">
            <a:extLst>
              <a:ext uri="{FF2B5EF4-FFF2-40B4-BE49-F238E27FC236}">
                <a16:creationId xmlns:a16="http://schemas.microsoft.com/office/drawing/2014/main" id="{36F820BB-2ADF-6547-DC23-8BCB771179C4}"/>
              </a:ext>
            </a:extLst>
          </p:cNvPr>
          <p:cNvSpPr>
            <a:spLocks noGrp="1"/>
          </p:cNvSpPr>
          <p:nvPr>
            <p:ph type="subTitle" idx="1"/>
          </p:nvPr>
        </p:nvSpPr>
        <p:spPr>
          <a:xfrm>
            <a:off x="2024246" y="1367850"/>
            <a:ext cx="5925253" cy="2820084"/>
          </a:xfrm>
        </p:spPr>
        <p:txBody>
          <a:bodyPr/>
          <a:lstStyle/>
          <a:p>
            <a:pPr marL="139700" indent="0">
              <a:lnSpc>
                <a:spcPct val="114999"/>
              </a:lnSpc>
            </a:pPr>
            <a:r>
              <a:rPr lang="en-US" dirty="0"/>
              <a:t>The RNN baseline was the most effective model for spoken-digit recognition on this dataset.</a:t>
            </a:r>
          </a:p>
          <a:p>
            <a:pPr marL="139700" indent="0">
              <a:lnSpc>
                <a:spcPct val="114999"/>
              </a:lnSpc>
            </a:pPr>
            <a:endParaRPr lang="en-US" dirty="0"/>
          </a:p>
          <a:p>
            <a:pPr marL="139700" indent="0">
              <a:lnSpc>
                <a:spcPct val="114999"/>
              </a:lnSpc>
            </a:pPr>
            <a:r>
              <a:rPr lang="en-US" dirty="0"/>
              <a:t>The improved CNN showed that preprocessing choices and augmentation play a major role in model stability and accuracy.</a:t>
            </a:r>
          </a:p>
          <a:p>
            <a:pPr marL="139700" indent="0">
              <a:lnSpc>
                <a:spcPct val="114999"/>
              </a:lnSpc>
            </a:pPr>
            <a:endParaRPr lang="en-US" dirty="0"/>
          </a:p>
          <a:p>
            <a:pPr marL="139700" indent="0">
              <a:lnSpc>
                <a:spcPct val="114999"/>
              </a:lnSpc>
            </a:pPr>
            <a:r>
              <a:rPr lang="en-US" dirty="0"/>
              <a:t>CNNs and RNNs learn different aspects of the audio, with CNNs focusing on spectral structure and RNNs capturing temporal patterns.</a:t>
            </a:r>
          </a:p>
          <a:p>
            <a:pPr marL="139700" indent="0">
              <a:lnSpc>
                <a:spcPct val="114999"/>
              </a:lnSpc>
            </a:pPr>
            <a:endParaRPr lang="en-US" dirty="0"/>
          </a:p>
          <a:p>
            <a:pPr marL="139700" indent="0">
              <a:lnSpc>
                <a:spcPct val="114999"/>
              </a:lnSpc>
            </a:pPr>
            <a:r>
              <a:rPr lang="en-US" dirty="0"/>
              <a:t>The project provides a practical comparison of these architectures and sets the stage for future work with more complex, real-world audio.</a:t>
            </a:r>
          </a:p>
          <a:p>
            <a:pPr>
              <a:lnSpc>
                <a:spcPct val="114999"/>
              </a:lnSpc>
              <a:buFont typeface="Arial" panose="020B0604020202020204" pitchFamily="34" charset="0"/>
              <a:buChar char="•"/>
            </a:pPr>
            <a:endParaRPr lang="en-US" dirty="0"/>
          </a:p>
          <a:p>
            <a:pPr>
              <a:lnSpc>
                <a:spcPct val="114999"/>
              </a:lnSpc>
              <a:buFont typeface="Arial" panose="020B0604020202020204" pitchFamily="34" charset="0"/>
              <a:buChar char="•"/>
            </a:pPr>
            <a:endParaRPr lang="en-US" dirty="0"/>
          </a:p>
        </p:txBody>
      </p:sp>
      <p:grpSp>
        <p:nvGrpSpPr>
          <p:cNvPr id="24" name="Google Shape;5154;p75">
            <a:extLst>
              <a:ext uri="{FF2B5EF4-FFF2-40B4-BE49-F238E27FC236}">
                <a16:creationId xmlns:a16="http://schemas.microsoft.com/office/drawing/2014/main" id="{7548DD43-038A-911C-B4DC-1A3034583CA0}"/>
              </a:ext>
            </a:extLst>
          </p:cNvPr>
          <p:cNvGrpSpPr/>
          <p:nvPr/>
        </p:nvGrpSpPr>
        <p:grpSpPr>
          <a:xfrm>
            <a:off x="1595568" y="2973282"/>
            <a:ext cx="372749" cy="370907"/>
            <a:chOff x="-42994575" y="3950300"/>
            <a:chExt cx="319025" cy="317450"/>
          </a:xfrm>
        </p:grpSpPr>
        <p:sp>
          <p:nvSpPr>
            <p:cNvPr id="21" name="Google Shape;5155;p75">
              <a:extLst>
                <a:ext uri="{FF2B5EF4-FFF2-40B4-BE49-F238E27FC236}">
                  <a16:creationId xmlns:a16="http://schemas.microsoft.com/office/drawing/2014/main" id="{009D2FC0-457B-D67B-4990-F82AF7408463}"/>
                </a:ext>
              </a:extLst>
            </p:cNvPr>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156;p75">
              <a:extLst>
                <a:ext uri="{FF2B5EF4-FFF2-40B4-BE49-F238E27FC236}">
                  <a16:creationId xmlns:a16="http://schemas.microsoft.com/office/drawing/2014/main" id="{5E18DC9E-F906-4F0C-2F25-06F3A0517C29}"/>
                </a:ext>
              </a:extLst>
            </p:cNvPr>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157;p75">
              <a:extLst>
                <a:ext uri="{FF2B5EF4-FFF2-40B4-BE49-F238E27FC236}">
                  <a16:creationId xmlns:a16="http://schemas.microsoft.com/office/drawing/2014/main" id="{A8CD9AE7-FB3D-D298-86FA-EABEB84B8BAA}"/>
                </a:ext>
              </a:extLst>
            </p:cNvPr>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 name="Google Shape;6830;p78">
            <a:extLst>
              <a:ext uri="{FF2B5EF4-FFF2-40B4-BE49-F238E27FC236}">
                <a16:creationId xmlns:a16="http://schemas.microsoft.com/office/drawing/2014/main" id="{46FB14B2-1069-EF13-53E0-6C115AB1E742}"/>
              </a:ext>
            </a:extLst>
          </p:cNvPr>
          <p:cNvGrpSpPr/>
          <p:nvPr/>
        </p:nvGrpSpPr>
        <p:grpSpPr>
          <a:xfrm>
            <a:off x="1557163" y="1522515"/>
            <a:ext cx="356204" cy="332884"/>
            <a:chOff x="-49397175" y="3192625"/>
            <a:chExt cx="300900" cy="281200"/>
          </a:xfrm>
        </p:grpSpPr>
        <p:sp>
          <p:nvSpPr>
            <p:cNvPr id="26" name="Google Shape;6831;p78">
              <a:extLst>
                <a:ext uri="{FF2B5EF4-FFF2-40B4-BE49-F238E27FC236}">
                  <a16:creationId xmlns:a16="http://schemas.microsoft.com/office/drawing/2014/main" id="{80A14728-4F40-F941-07F8-5013DFA26C63}"/>
                </a:ext>
              </a:extLst>
            </p:cNvPr>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832;p78">
              <a:extLst>
                <a:ext uri="{FF2B5EF4-FFF2-40B4-BE49-F238E27FC236}">
                  <a16:creationId xmlns:a16="http://schemas.microsoft.com/office/drawing/2014/main" id="{E5369D63-1D00-4DF0-3AE5-5170A094A8CA}"/>
                </a:ext>
              </a:extLst>
            </p:cNvPr>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33;p78">
              <a:extLst>
                <a:ext uri="{FF2B5EF4-FFF2-40B4-BE49-F238E27FC236}">
                  <a16:creationId xmlns:a16="http://schemas.microsoft.com/office/drawing/2014/main" id="{E54DE5DC-3B5E-DC53-1060-F3424D16F1FA}"/>
                </a:ext>
              </a:extLst>
            </p:cNvPr>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34;p78">
              <a:extLst>
                <a:ext uri="{FF2B5EF4-FFF2-40B4-BE49-F238E27FC236}">
                  <a16:creationId xmlns:a16="http://schemas.microsoft.com/office/drawing/2014/main" id="{7AAB4891-C81E-7A7A-A425-FD1BB778EDA5}"/>
                </a:ext>
              </a:extLst>
            </p:cNvPr>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835;p78">
              <a:extLst>
                <a:ext uri="{FF2B5EF4-FFF2-40B4-BE49-F238E27FC236}">
                  <a16:creationId xmlns:a16="http://schemas.microsoft.com/office/drawing/2014/main" id="{350FED70-206D-A242-36C0-F71AA2813112}"/>
                </a:ext>
              </a:extLst>
            </p:cNvPr>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836;p78">
              <a:extLst>
                <a:ext uri="{FF2B5EF4-FFF2-40B4-BE49-F238E27FC236}">
                  <a16:creationId xmlns:a16="http://schemas.microsoft.com/office/drawing/2014/main" id="{8684F425-B3C4-42E2-2C1F-A803674BF0B8}"/>
                </a:ext>
              </a:extLst>
            </p:cNvPr>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837;p78">
              <a:extLst>
                <a:ext uri="{FF2B5EF4-FFF2-40B4-BE49-F238E27FC236}">
                  <a16:creationId xmlns:a16="http://schemas.microsoft.com/office/drawing/2014/main" id="{25691B43-8E87-C5F3-0C4F-247DC9EDC815}"/>
                </a:ext>
              </a:extLst>
            </p:cNvPr>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 name="Google Shape;4777;p74">
            <a:extLst>
              <a:ext uri="{FF2B5EF4-FFF2-40B4-BE49-F238E27FC236}">
                <a16:creationId xmlns:a16="http://schemas.microsoft.com/office/drawing/2014/main" id="{31A9AA3B-6807-6A79-ADD6-8DD4015D1545}"/>
              </a:ext>
            </a:extLst>
          </p:cNvPr>
          <p:cNvGrpSpPr/>
          <p:nvPr/>
        </p:nvGrpSpPr>
        <p:grpSpPr>
          <a:xfrm>
            <a:off x="1573082" y="2232935"/>
            <a:ext cx="339306" cy="339253"/>
            <a:chOff x="2685825" y="840375"/>
            <a:chExt cx="481900" cy="481825"/>
          </a:xfrm>
        </p:grpSpPr>
        <p:sp>
          <p:nvSpPr>
            <p:cNvPr id="35" name="Google Shape;4778;p74">
              <a:extLst>
                <a:ext uri="{FF2B5EF4-FFF2-40B4-BE49-F238E27FC236}">
                  <a16:creationId xmlns:a16="http://schemas.microsoft.com/office/drawing/2014/main" id="{0E97F265-20A3-18F4-D025-4DC6D9DEADF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6" name="Google Shape;4779;p74">
              <a:extLst>
                <a:ext uri="{FF2B5EF4-FFF2-40B4-BE49-F238E27FC236}">
                  <a16:creationId xmlns:a16="http://schemas.microsoft.com/office/drawing/2014/main" id="{E9635820-5B69-4B07-CCC1-3CE1CE9B59DF}"/>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2" name="Google Shape;4882;p74">
            <a:extLst>
              <a:ext uri="{FF2B5EF4-FFF2-40B4-BE49-F238E27FC236}">
                <a16:creationId xmlns:a16="http://schemas.microsoft.com/office/drawing/2014/main" id="{FF1EE2EB-2C7B-515E-C589-E91DD84077E3}"/>
              </a:ext>
            </a:extLst>
          </p:cNvPr>
          <p:cNvGrpSpPr/>
          <p:nvPr/>
        </p:nvGrpSpPr>
        <p:grpSpPr>
          <a:xfrm>
            <a:off x="1640630" y="3921220"/>
            <a:ext cx="308024" cy="266714"/>
            <a:chOff x="3357325" y="2093500"/>
            <a:chExt cx="311525" cy="322825"/>
          </a:xfrm>
        </p:grpSpPr>
        <p:sp>
          <p:nvSpPr>
            <p:cNvPr id="39" name="Google Shape;4883;p74">
              <a:extLst>
                <a:ext uri="{FF2B5EF4-FFF2-40B4-BE49-F238E27FC236}">
                  <a16:creationId xmlns:a16="http://schemas.microsoft.com/office/drawing/2014/main" id="{35F82623-AE49-2397-8F83-C73D4446F0BE}"/>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0" name="Google Shape;4884;p74">
              <a:extLst>
                <a:ext uri="{FF2B5EF4-FFF2-40B4-BE49-F238E27FC236}">
                  <a16:creationId xmlns:a16="http://schemas.microsoft.com/office/drawing/2014/main" id="{EB20D71A-3A39-F2B5-DEDC-A0CAB70D90CB}"/>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1" name="Google Shape;4885;p74">
              <a:extLst>
                <a:ext uri="{FF2B5EF4-FFF2-40B4-BE49-F238E27FC236}">
                  <a16:creationId xmlns:a16="http://schemas.microsoft.com/office/drawing/2014/main" id="{F8581956-0F4C-87AE-0E31-BAF76B54EF36}"/>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pic>
        <p:nvPicPr>
          <p:cNvPr id="2" name="Recorded Sound">
            <a:hlinkClick r:id="" action="ppaction://media"/>
            <a:extLst>
              <a:ext uri="{FF2B5EF4-FFF2-40B4-BE49-F238E27FC236}">
                <a16:creationId xmlns:a16="http://schemas.microsoft.com/office/drawing/2014/main" id="{95B9658B-1705-2D2E-02CC-62EECBD24A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56223" y="583188"/>
            <a:ext cx="609600" cy="609600"/>
          </a:xfrm>
          <a:prstGeom prst="rect">
            <a:avLst/>
          </a:prstGeom>
        </p:spPr>
      </p:pic>
      <p:sp>
        <p:nvSpPr>
          <p:cNvPr id="3" name="TextBox 2">
            <a:extLst>
              <a:ext uri="{FF2B5EF4-FFF2-40B4-BE49-F238E27FC236}">
                <a16:creationId xmlns:a16="http://schemas.microsoft.com/office/drawing/2014/main" id="{D7625C84-60AD-4FAB-FB84-5ECC7DFF56DE}"/>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16</a:t>
            </a:fld>
            <a:r>
              <a:rPr lang="en-US" dirty="0">
                <a:latin typeface="Poppins" panose="00000500000000000000" pitchFamily="2" charset="0"/>
                <a:cs typeface="Poppins" panose="00000500000000000000" pitchFamily="2" charset="0"/>
              </a:rPr>
              <a:t> of 19</a:t>
            </a:r>
          </a:p>
        </p:txBody>
      </p:sp>
    </p:spTree>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a:extLst>
            <a:ext uri="{FF2B5EF4-FFF2-40B4-BE49-F238E27FC236}">
              <a16:creationId xmlns:a16="http://schemas.microsoft.com/office/drawing/2014/main" id="{801C79D5-9559-4445-4743-E9DA5091BA6C}"/>
            </a:ext>
          </a:extLst>
        </p:cNvPr>
        <p:cNvGrpSpPr/>
        <p:nvPr/>
      </p:nvGrpSpPr>
      <p:grpSpPr>
        <a:xfrm>
          <a:off x="0" y="0"/>
          <a:ext cx="0" cy="0"/>
          <a:chOff x="0" y="0"/>
          <a:chExt cx="0" cy="0"/>
        </a:xfrm>
      </p:grpSpPr>
      <p:sp>
        <p:nvSpPr>
          <p:cNvPr id="690" name="Google Shape;690;p59">
            <a:extLst>
              <a:ext uri="{FF2B5EF4-FFF2-40B4-BE49-F238E27FC236}">
                <a16:creationId xmlns:a16="http://schemas.microsoft.com/office/drawing/2014/main" id="{75C93CB3-4023-37A0-B0C0-E13E210A8132}"/>
              </a:ext>
            </a:extLst>
          </p:cNvPr>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691" name="Google Shape;691;p59">
            <a:extLst>
              <a:ext uri="{FF2B5EF4-FFF2-40B4-BE49-F238E27FC236}">
                <a16:creationId xmlns:a16="http://schemas.microsoft.com/office/drawing/2014/main" id="{C09A244D-2F38-F778-610A-15B4D3F46D76}"/>
              </a:ext>
            </a:extLst>
          </p:cNvPr>
          <p:cNvSpPr txBox="1">
            <a:spLocks noGrp="1"/>
          </p:cNvSpPr>
          <p:nvPr>
            <p:ph type="subTitle" idx="1"/>
          </p:nvPr>
        </p:nvSpPr>
        <p:spPr>
          <a:xfrm>
            <a:off x="1457960" y="1203960"/>
            <a:ext cx="6972816" cy="3611880"/>
          </a:xfrm>
          <a:prstGeom prst="rect">
            <a:avLst/>
          </a:prstGeom>
        </p:spPr>
        <p:txBody>
          <a:bodyPr spcFirstLastPara="1" wrap="square" lIns="91425" tIns="91425" rIns="91425" bIns="91425" anchor="t" anchorCtr="0">
            <a:noAutofit/>
          </a:bodyPr>
          <a:lstStyle/>
          <a:p>
            <a:pPr marL="139700" indent="0" fontAlgn="base">
              <a:buNone/>
            </a:pPr>
            <a:r>
              <a:rPr lang="en-US" sz="900" dirty="0"/>
              <a:t>Becker, S., Vielhaben, J., Ackermann, M., Müller, K.-R., Lapuschkin, S., &amp; Samek, W. (2023). AudioMNIST: Exploring explainable artificial intelligence for audio analysis on a simple benchmark. Journal of the Franklin Institute. Advance online publication. </a:t>
            </a:r>
            <a:r>
              <a:rPr lang="en-US" sz="900" dirty="0">
                <a:hlinkClick r:id="rId3"/>
              </a:rPr>
              <a:t>https://doi.org/10.48550/arXiv.1807.03418</a:t>
            </a:r>
            <a:endParaRPr lang="en-US" sz="900" dirty="0"/>
          </a:p>
          <a:p>
            <a:pPr marL="139700" indent="0" fontAlgn="base">
              <a:buNone/>
            </a:pPr>
            <a:endParaRPr lang="en-US" sz="900" dirty="0"/>
          </a:p>
          <a:p>
            <a:pPr marL="139700" indent="0" fontAlgn="base">
              <a:buNone/>
            </a:pPr>
            <a:r>
              <a:rPr lang="en-US" sz="900" dirty="0"/>
              <a:t>Bishop, C. M. (2006). Pattern recognition and machine learning. Springer.</a:t>
            </a:r>
          </a:p>
          <a:p>
            <a:pPr marL="139700" indent="0" fontAlgn="base">
              <a:buNone/>
            </a:pPr>
            <a:endParaRPr lang="en-US" sz="900" dirty="0"/>
          </a:p>
          <a:p>
            <a:pPr marL="139700" indent="0" fontAlgn="base">
              <a:buNone/>
            </a:pPr>
            <a:r>
              <a:rPr lang="en-US" sz="900" dirty="0"/>
              <a:t>Géron, A. (2019). Hands-on machine learning with Scikit-Learn, Keras, and TensorFlow (2nd ed.). O’Reilly Media.</a:t>
            </a:r>
          </a:p>
          <a:p>
            <a:pPr marL="139700" indent="0" fontAlgn="base">
              <a:buNone/>
            </a:pPr>
            <a:r>
              <a:rPr lang="en-US" sz="900" dirty="0"/>
              <a:t>Goodfellow, I., Bengio, Y., &amp; Courville, A. (2016). Deep learning. MIT Press.</a:t>
            </a:r>
          </a:p>
          <a:p>
            <a:pPr marL="139700" indent="0" fontAlgn="base">
              <a:buNone/>
            </a:pPr>
            <a:r>
              <a:rPr lang="en-US" sz="900" dirty="0"/>
              <a:t>Ioffe, S., &amp; Szegedy, C. (2015). Batch normalization: Accelerating deep network training by reducing internal covariate shift. Proceedings of the 32nd International Conference on Machine Learning (ICML 2015) (pp. 448-456).</a:t>
            </a:r>
          </a:p>
          <a:p>
            <a:pPr marL="139700" indent="0" fontAlgn="base">
              <a:buNone/>
            </a:pPr>
            <a:endParaRPr lang="en-US" sz="900" dirty="0"/>
          </a:p>
          <a:p>
            <a:pPr marL="139700" indent="0" fontAlgn="base">
              <a:buNone/>
            </a:pPr>
            <a:r>
              <a:rPr lang="en-US" sz="900" dirty="0"/>
              <a:t>Jeong, S.-M., Kim, S., Lee, E. C., &amp; Kim, H. J. (2024, July 17). Exploring Spectrogram-Based Audio Classification for Parkinson’s Disease: A Study on Speech Classification and Qualitative Reliability Verification. MDPI. https://www.mdpi.com/1424-8220/24/14/4625 </a:t>
            </a:r>
          </a:p>
          <a:p>
            <a:pPr marL="139700" indent="0" fontAlgn="base">
              <a:buNone/>
            </a:pPr>
            <a:endParaRPr lang="en-US" sz="900" dirty="0"/>
          </a:p>
          <a:p>
            <a:pPr marL="139700" indent="0" fontAlgn="base">
              <a:buNone/>
            </a:pPr>
            <a:r>
              <a:rPr lang="en-US" sz="900" dirty="0"/>
              <a:t>Kingma, D. P., &amp; Ba, J. (2015). Adam: A method for stochastic optimization. arXiv preprint arXiv:1412.6980. </a:t>
            </a:r>
            <a:r>
              <a:rPr lang="en-US" sz="900" dirty="0">
                <a:hlinkClick r:id="rId4"/>
              </a:rPr>
              <a:t>https://doi.org/10.48550/arXiv.1412.6980</a:t>
            </a:r>
            <a:endParaRPr lang="en-US" sz="900" dirty="0"/>
          </a:p>
          <a:p>
            <a:pPr marL="139700" indent="0" fontAlgn="base">
              <a:buNone/>
            </a:pPr>
            <a:endParaRPr lang="en-US" sz="900" dirty="0"/>
          </a:p>
          <a:p>
            <a:pPr marL="139700" indent="0" fontAlgn="base">
              <a:buNone/>
            </a:pPr>
            <a:r>
              <a:rPr lang="en-US" sz="900" dirty="0"/>
              <a:t>Logan, B. (2000). Mel frequency cepstral coefficients for music modeling. Proceedings of the International Symposium on Music Information Retrieval (ISMIR 2000), 23-25.</a:t>
            </a:r>
          </a:p>
        </p:txBody>
      </p:sp>
      <p:grpSp>
        <p:nvGrpSpPr>
          <p:cNvPr id="692" name="Google Shape;692;p59">
            <a:extLst>
              <a:ext uri="{FF2B5EF4-FFF2-40B4-BE49-F238E27FC236}">
                <a16:creationId xmlns:a16="http://schemas.microsoft.com/office/drawing/2014/main" id="{64AD0736-C8FE-E81A-40C8-119624980E79}"/>
              </a:ext>
            </a:extLst>
          </p:cNvPr>
          <p:cNvGrpSpPr/>
          <p:nvPr/>
        </p:nvGrpSpPr>
        <p:grpSpPr>
          <a:xfrm rot="10800000">
            <a:off x="-754600" y="-3412175"/>
            <a:ext cx="2479800" cy="6297300"/>
            <a:chOff x="6564450" y="1268000"/>
            <a:chExt cx="2479800" cy="6297300"/>
          </a:xfrm>
        </p:grpSpPr>
        <p:sp>
          <p:nvSpPr>
            <p:cNvPr id="693" name="Google Shape;693;p59">
              <a:extLst>
                <a:ext uri="{FF2B5EF4-FFF2-40B4-BE49-F238E27FC236}">
                  <a16:creationId xmlns:a16="http://schemas.microsoft.com/office/drawing/2014/main" id="{14D93351-747E-30EB-6E76-C0027BF67447}"/>
                </a:ext>
              </a:extLst>
            </p:cNvPr>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4" name="Google Shape;694;p59">
              <a:extLst>
                <a:ext uri="{FF2B5EF4-FFF2-40B4-BE49-F238E27FC236}">
                  <a16:creationId xmlns:a16="http://schemas.microsoft.com/office/drawing/2014/main" id="{C3BABAE7-70E6-BA31-569A-DF3F29BC6F25}"/>
                </a:ext>
              </a:extLst>
            </p:cNvPr>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5" name="Google Shape;695;p59">
              <a:extLst>
                <a:ext uri="{FF2B5EF4-FFF2-40B4-BE49-F238E27FC236}">
                  <a16:creationId xmlns:a16="http://schemas.microsoft.com/office/drawing/2014/main" id="{2A82C6D2-C357-0D0A-4ACE-4B704CEBB9AA}"/>
                </a:ext>
              </a:extLst>
            </p:cNvPr>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
        <p:nvSpPr>
          <p:cNvPr id="2" name="TextBox 1">
            <a:extLst>
              <a:ext uri="{FF2B5EF4-FFF2-40B4-BE49-F238E27FC236}">
                <a16:creationId xmlns:a16="http://schemas.microsoft.com/office/drawing/2014/main" id="{8A843D7A-7E8A-565A-A594-ECB7A51A1C9E}"/>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17</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3546914489"/>
      </p:ext>
    </p:extLst>
  </p:cSld>
  <p:clrMapOvr>
    <a:masterClrMapping/>
  </p:clrMapOvr>
  <p:transition advTm="3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9"/>
          <p:cNvSpPr txBox="1">
            <a:spLocks noGrp="1"/>
          </p:cNvSpPr>
          <p:nvPr>
            <p:ph type="title"/>
          </p:nvPr>
        </p:nvSpPr>
        <p:spPr>
          <a:xfrm>
            <a:off x="2585575" y="445025"/>
            <a:ext cx="584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691" name="Google Shape;691;p59"/>
          <p:cNvSpPr txBox="1">
            <a:spLocks noGrp="1"/>
          </p:cNvSpPr>
          <p:nvPr>
            <p:ph type="subTitle" idx="1"/>
          </p:nvPr>
        </p:nvSpPr>
        <p:spPr>
          <a:xfrm>
            <a:off x="1457960" y="1203960"/>
            <a:ext cx="6972816" cy="3611880"/>
          </a:xfrm>
          <a:prstGeom prst="rect">
            <a:avLst/>
          </a:prstGeom>
        </p:spPr>
        <p:txBody>
          <a:bodyPr spcFirstLastPara="1" wrap="square" lIns="91425" tIns="91425" rIns="91425" bIns="91425" anchor="t" anchorCtr="0">
            <a:noAutofit/>
          </a:bodyPr>
          <a:lstStyle/>
          <a:p>
            <a:pPr marL="139700" indent="0" fontAlgn="base">
              <a:buNone/>
            </a:pPr>
            <a:r>
              <a:rPr lang="en-US" sz="900" dirty="0"/>
              <a:t>McConnell, J., Grabar, S., Graham, J., &amp; Kiss, Z. (2025). DS620 team project: Applying deep learning techniques for audio pattern recognition with AudioMNIST [Computer software]. GitHub. </a:t>
            </a:r>
            <a:r>
              <a:rPr lang="en-US" sz="900" dirty="0">
                <a:hlinkClick r:id="rId3"/>
              </a:rPr>
              <a:t>https://github.com/janmcconnellCityU/DS620_Team_Project</a:t>
            </a:r>
            <a:endParaRPr lang="en-US" sz="900" dirty="0"/>
          </a:p>
          <a:p>
            <a:pPr marL="139700" indent="0" fontAlgn="base">
              <a:buNone/>
            </a:pPr>
            <a:endParaRPr lang="en-US" sz="900" dirty="0"/>
          </a:p>
          <a:p>
            <a:pPr marL="139700" indent="0" fontAlgn="base">
              <a:buNone/>
            </a:pPr>
            <a:r>
              <a:rPr lang="en-US" sz="900" dirty="0"/>
              <a:t>Purwins, H., Li, B., Virtanen, T., Schlüter, J., Chang, S.-Y., &amp; Sainath, T. (2019). Deep learning for audio signal processing. IEEE Journal of Selected Topics in Signal Processing, 13(2), 206-219. </a:t>
            </a:r>
            <a:r>
              <a:rPr lang="en-US" sz="900" dirty="0">
                <a:hlinkClick r:id="rId4"/>
              </a:rPr>
              <a:t>https://doi.org/10.1109/JSTSP.2019.2908700</a:t>
            </a:r>
            <a:endParaRPr lang="en-US" sz="900" dirty="0"/>
          </a:p>
          <a:p>
            <a:pPr marL="139700" indent="0" fontAlgn="base">
              <a:buNone/>
            </a:pPr>
            <a:endParaRPr lang="en-US" sz="900" dirty="0"/>
          </a:p>
          <a:p>
            <a:pPr marL="139700" indent="0" fontAlgn="base">
              <a:buNone/>
            </a:pPr>
            <a:r>
              <a:rPr lang="en-US" sz="900" dirty="0"/>
              <a:t>Srinivasan, S. (2021). Audio MNIST dataset [Data set]. Kaggle. Retrieved October 12, 2025, from </a:t>
            </a:r>
            <a:r>
              <a:rPr lang="en-US" sz="900" dirty="0">
                <a:hlinkClick r:id="rId5"/>
              </a:rPr>
              <a:t>https://www.kaggle.com/datasets/sripaadsrinivasan/audio-mnist</a:t>
            </a:r>
            <a:endParaRPr lang="en-US" sz="900" dirty="0"/>
          </a:p>
          <a:p>
            <a:pPr marL="139700" indent="0" fontAlgn="base">
              <a:buNone/>
            </a:pPr>
            <a:endParaRPr lang="en-US" sz="900" dirty="0"/>
          </a:p>
          <a:p>
            <a:pPr marL="139700" indent="0" fontAlgn="base">
              <a:buNone/>
            </a:pPr>
            <a:r>
              <a:rPr lang="en-US" sz="900" dirty="0"/>
              <a:t>Srivastava, N., Hinton, G., Krizhevsky, A., Sutskever, I., &amp; Salakhutdinov, R. (2014). Dropout: A simple way to prevent neural networks from overfitting. Journal of Machine Learning Research, 15(1), 1929-1958.</a:t>
            </a:r>
          </a:p>
          <a:p>
            <a:pPr marL="139700" indent="0" fontAlgn="base">
              <a:buNone/>
            </a:pPr>
            <a:endParaRPr lang="en-US" sz="900" dirty="0"/>
          </a:p>
          <a:p>
            <a:pPr marL="139700" indent="0" fontAlgn="base">
              <a:buNone/>
            </a:pPr>
            <a:r>
              <a:rPr lang="en-US" sz="900" dirty="0"/>
              <a:t>Trask, A. W. (2019). Grokking deep learning. Manning Publications.</a:t>
            </a:r>
          </a:p>
          <a:p>
            <a:pPr marL="139700" indent="0" fontAlgn="base">
              <a:buNone/>
            </a:pPr>
            <a:endParaRPr lang="en-US" sz="900" dirty="0"/>
          </a:p>
          <a:p>
            <a:pPr marL="139700" indent="0" fontAlgn="base">
              <a:buNone/>
            </a:pPr>
            <a:r>
              <a:rPr lang="en-US" sz="900" dirty="0"/>
              <a:t>Wolf-Monheim, F. (2024, October 9). Spectral and rhythm features for audio classification with deep convolutional Neural Networks. https://arxiv.org/html/2410.06927v1 </a:t>
            </a:r>
          </a:p>
          <a:p>
            <a:pPr marL="139700" indent="0" fontAlgn="base">
              <a:buNone/>
            </a:pPr>
            <a:endParaRPr lang="en-US" sz="900" dirty="0"/>
          </a:p>
          <a:p>
            <a:pPr marL="139700" indent="0" fontAlgn="base">
              <a:buNone/>
            </a:pPr>
            <a:r>
              <a:rPr lang="en-US" sz="900" dirty="0"/>
              <a:t>Zaman, K., Sah, M., &amp; Direkoglu, C. (2023, January). A Survey of Audio Classification Using Deep Learning. ResearchGate. https://www.researchgate.net/publication/374101086_A_Survey_of_Audio_Classification_using_Deep_Learning </a:t>
            </a:r>
          </a:p>
          <a:p>
            <a:pPr marL="127000" indent="0">
              <a:buNone/>
            </a:pPr>
            <a:endParaRPr sz="900" dirty="0"/>
          </a:p>
        </p:txBody>
      </p:sp>
      <p:grpSp>
        <p:nvGrpSpPr>
          <p:cNvPr id="692" name="Google Shape;692;p59"/>
          <p:cNvGrpSpPr/>
          <p:nvPr/>
        </p:nvGrpSpPr>
        <p:grpSpPr>
          <a:xfrm rot="10800000">
            <a:off x="-754600" y="-3412175"/>
            <a:ext cx="2479800" cy="6297300"/>
            <a:chOff x="6564450" y="1268000"/>
            <a:chExt cx="2479800" cy="6297300"/>
          </a:xfrm>
        </p:grpSpPr>
        <p:sp>
          <p:nvSpPr>
            <p:cNvPr id="693" name="Google Shape;693;p59"/>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4" name="Google Shape;694;p59"/>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5" name="Google Shape;695;p59"/>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
        <p:nvSpPr>
          <p:cNvPr id="2" name="TextBox 1">
            <a:extLst>
              <a:ext uri="{FF2B5EF4-FFF2-40B4-BE49-F238E27FC236}">
                <a16:creationId xmlns:a16="http://schemas.microsoft.com/office/drawing/2014/main" id="{B339B903-F31E-DBCE-0434-3236675059F1}"/>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18</a:t>
            </a:fld>
            <a:r>
              <a:rPr lang="en-US" dirty="0">
                <a:latin typeface="Poppins" panose="00000500000000000000" pitchFamily="2" charset="0"/>
                <a:cs typeface="Poppins" panose="00000500000000000000" pitchFamily="2" charset="0"/>
              </a:rPr>
              <a:t> of 19</a:t>
            </a:r>
          </a:p>
        </p:txBody>
      </p:sp>
    </p:spTree>
  </p:cSld>
  <p:clrMapOvr>
    <a:masterClrMapping/>
  </p:clrMapOvr>
  <p:transition advTm="3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
          <a:extLst>
            <a:ext uri="{FF2B5EF4-FFF2-40B4-BE49-F238E27FC236}">
              <a16:creationId xmlns:a16="http://schemas.microsoft.com/office/drawing/2014/main" id="{1168E5E5-1839-DFF2-4F43-7BF49E089364}"/>
            </a:ext>
          </a:extLst>
        </p:cNvPr>
        <p:cNvGrpSpPr/>
        <p:nvPr/>
      </p:nvGrpSpPr>
      <p:grpSpPr>
        <a:xfrm>
          <a:off x="0" y="0"/>
          <a:ext cx="0" cy="0"/>
          <a:chOff x="0" y="0"/>
          <a:chExt cx="0" cy="0"/>
        </a:xfrm>
      </p:grpSpPr>
      <p:sp>
        <p:nvSpPr>
          <p:cNvPr id="690" name="Google Shape;690;p59">
            <a:extLst>
              <a:ext uri="{FF2B5EF4-FFF2-40B4-BE49-F238E27FC236}">
                <a16:creationId xmlns:a16="http://schemas.microsoft.com/office/drawing/2014/main" id="{8839F11A-0DA2-552D-7617-52BAC55E1622}"/>
              </a:ext>
            </a:extLst>
          </p:cNvPr>
          <p:cNvSpPr txBox="1">
            <a:spLocks noGrp="1"/>
          </p:cNvSpPr>
          <p:nvPr>
            <p:ph type="title"/>
          </p:nvPr>
        </p:nvSpPr>
        <p:spPr>
          <a:xfrm>
            <a:off x="2166803" y="1947677"/>
            <a:ext cx="5845200" cy="1503850"/>
          </a:xfrm>
          <a:prstGeom prst="rect">
            <a:avLst/>
          </a:prstGeom>
        </p:spPr>
        <p:txBody>
          <a:bodyPr spcFirstLastPara="1" wrap="square" lIns="91425" tIns="91425" rIns="91425" bIns="91425" anchor="t" anchorCtr="0">
            <a:noAutofit/>
          </a:bodyPr>
          <a:lstStyle/>
          <a:p>
            <a:r>
              <a:rPr lang="en" sz="6000"/>
              <a:t>Thank you!</a:t>
            </a:r>
            <a:endParaRPr lang="en-US" sz="6000" dirty="0"/>
          </a:p>
        </p:txBody>
      </p:sp>
      <p:grpSp>
        <p:nvGrpSpPr>
          <p:cNvPr id="692" name="Google Shape;692;p59">
            <a:extLst>
              <a:ext uri="{FF2B5EF4-FFF2-40B4-BE49-F238E27FC236}">
                <a16:creationId xmlns:a16="http://schemas.microsoft.com/office/drawing/2014/main" id="{0C17EF33-E6BA-D15A-BCD1-CB6D368FA337}"/>
              </a:ext>
            </a:extLst>
          </p:cNvPr>
          <p:cNvGrpSpPr/>
          <p:nvPr/>
        </p:nvGrpSpPr>
        <p:grpSpPr>
          <a:xfrm rot="10800000">
            <a:off x="-754600" y="-3412175"/>
            <a:ext cx="2479800" cy="6297300"/>
            <a:chOff x="6564450" y="1268000"/>
            <a:chExt cx="2479800" cy="6297300"/>
          </a:xfrm>
        </p:grpSpPr>
        <p:sp>
          <p:nvSpPr>
            <p:cNvPr id="693" name="Google Shape;693;p59">
              <a:extLst>
                <a:ext uri="{FF2B5EF4-FFF2-40B4-BE49-F238E27FC236}">
                  <a16:creationId xmlns:a16="http://schemas.microsoft.com/office/drawing/2014/main" id="{6DEFFF2A-6144-DEA0-680A-C1D78805DE25}"/>
                </a:ext>
              </a:extLst>
            </p:cNvPr>
            <p:cNvSpPr/>
            <p:nvPr/>
          </p:nvSpPr>
          <p:spPr>
            <a:xfrm>
              <a:off x="7417650" y="1268000"/>
              <a:ext cx="1626600" cy="629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4" name="Google Shape;694;p59">
              <a:extLst>
                <a:ext uri="{FF2B5EF4-FFF2-40B4-BE49-F238E27FC236}">
                  <a16:creationId xmlns:a16="http://schemas.microsoft.com/office/drawing/2014/main" id="{B15CA03C-E6EE-A47C-89F0-38F8F15839CB}"/>
                </a:ext>
              </a:extLst>
            </p:cNvPr>
            <p:cNvSpPr/>
            <p:nvPr/>
          </p:nvSpPr>
          <p:spPr>
            <a:xfrm>
              <a:off x="6564450" y="2822300"/>
              <a:ext cx="1071600" cy="4365000"/>
            </a:xfrm>
            <a:prstGeom prst="roundRect">
              <a:avLst>
                <a:gd name="adj" fmla="val 50000"/>
              </a:avLst>
            </a:prstGeom>
            <a:solidFill>
              <a:srgbClr val="0584A4">
                <a:alpha val="40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sp>
          <p:nvSpPr>
            <p:cNvPr id="695" name="Google Shape;695;p59">
              <a:extLst>
                <a:ext uri="{FF2B5EF4-FFF2-40B4-BE49-F238E27FC236}">
                  <a16:creationId xmlns:a16="http://schemas.microsoft.com/office/drawing/2014/main" id="{B6E256BA-D14B-AADD-3A1A-20FF0DBBE709}"/>
                </a:ext>
              </a:extLst>
            </p:cNvPr>
            <p:cNvSpPr/>
            <p:nvPr/>
          </p:nvSpPr>
          <p:spPr>
            <a:xfrm>
              <a:off x="6890850" y="2109800"/>
              <a:ext cx="418800" cy="418800"/>
            </a:xfrm>
            <a:prstGeom prst="ellipse">
              <a:avLst/>
            </a:prstGeom>
            <a:solidFill>
              <a:srgbClr val="F2557A">
                <a:alpha val="6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lbert Sans"/>
                <a:ea typeface="Albert Sans"/>
                <a:cs typeface="Albert Sans"/>
                <a:sym typeface="Albert Sans"/>
              </a:endParaRPr>
            </a:p>
          </p:txBody>
        </p:sp>
      </p:grpSp>
      <p:sp>
        <p:nvSpPr>
          <p:cNvPr id="2" name="TextBox 1">
            <a:extLst>
              <a:ext uri="{FF2B5EF4-FFF2-40B4-BE49-F238E27FC236}">
                <a16:creationId xmlns:a16="http://schemas.microsoft.com/office/drawing/2014/main" id="{5390407F-272B-A644-069E-B997AA684108}"/>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19</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71511313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281" name="Google Shape;281;p36"/>
          <p:cNvSpPr txBox="1">
            <a:spLocks noGrp="1"/>
          </p:cNvSpPr>
          <p:nvPr>
            <p:ph type="title" idx="5"/>
          </p:nvPr>
        </p:nvSpPr>
        <p:spPr>
          <a:xfrm>
            <a:off x="876463" y="148027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282" name="Google Shape;282;p36"/>
          <p:cNvSpPr txBox="1">
            <a:spLocks noGrp="1"/>
          </p:cNvSpPr>
          <p:nvPr>
            <p:ph type="title" idx="6"/>
          </p:nvPr>
        </p:nvSpPr>
        <p:spPr>
          <a:xfrm>
            <a:off x="4891025" y="1497445"/>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283" name="Google Shape;283;p36"/>
          <p:cNvSpPr txBox="1">
            <a:spLocks noGrp="1"/>
          </p:cNvSpPr>
          <p:nvPr>
            <p:ph type="title" idx="7"/>
          </p:nvPr>
        </p:nvSpPr>
        <p:spPr>
          <a:xfrm>
            <a:off x="934866" y="3583986"/>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284" name="Google Shape;284;p36"/>
          <p:cNvSpPr txBox="1">
            <a:spLocks noGrp="1"/>
          </p:cNvSpPr>
          <p:nvPr>
            <p:ph type="title" idx="8"/>
          </p:nvPr>
        </p:nvSpPr>
        <p:spPr>
          <a:xfrm>
            <a:off x="866610" y="2157626"/>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287" name="Google Shape;287;p36"/>
          <p:cNvSpPr txBox="1">
            <a:spLocks noGrp="1"/>
          </p:cNvSpPr>
          <p:nvPr>
            <p:ph type="title" idx="14"/>
          </p:nvPr>
        </p:nvSpPr>
        <p:spPr>
          <a:xfrm>
            <a:off x="4886098" y="2164942"/>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288" name="Google Shape;288;p36"/>
          <p:cNvSpPr txBox="1">
            <a:spLocks noGrp="1"/>
          </p:cNvSpPr>
          <p:nvPr>
            <p:ph type="title" idx="15"/>
          </p:nvPr>
        </p:nvSpPr>
        <p:spPr>
          <a:xfrm>
            <a:off x="891243" y="2864537"/>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289" name="Google Shape;289;p36"/>
          <p:cNvSpPr txBox="1">
            <a:spLocks noGrp="1"/>
          </p:cNvSpPr>
          <p:nvPr>
            <p:ph type="subTitle" idx="16"/>
          </p:nvPr>
        </p:nvSpPr>
        <p:spPr>
          <a:xfrm>
            <a:off x="1777663" y="166286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Motivation</a:t>
            </a:r>
            <a:endParaRPr dirty="0"/>
          </a:p>
        </p:txBody>
      </p:sp>
      <p:sp>
        <p:nvSpPr>
          <p:cNvPr id="290" name="Google Shape;290;p36"/>
          <p:cNvSpPr txBox="1">
            <a:spLocks noGrp="1"/>
          </p:cNvSpPr>
          <p:nvPr>
            <p:ph type="subTitle" idx="17"/>
          </p:nvPr>
        </p:nvSpPr>
        <p:spPr>
          <a:xfrm>
            <a:off x="1836067" y="3766576"/>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dirty="0"/>
          </a:p>
        </p:txBody>
      </p:sp>
      <p:sp>
        <p:nvSpPr>
          <p:cNvPr id="291" name="Google Shape;291;p36"/>
          <p:cNvSpPr txBox="1">
            <a:spLocks noGrp="1"/>
          </p:cNvSpPr>
          <p:nvPr>
            <p:ph type="subTitle" idx="18"/>
          </p:nvPr>
        </p:nvSpPr>
        <p:spPr>
          <a:xfrm>
            <a:off x="5792225" y="1680035"/>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dirty="0"/>
          </a:p>
        </p:txBody>
      </p:sp>
      <p:sp>
        <p:nvSpPr>
          <p:cNvPr id="292" name="Google Shape;292;p36"/>
          <p:cNvSpPr txBox="1">
            <a:spLocks noGrp="1"/>
          </p:cNvSpPr>
          <p:nvPr>
            <p:ph type="subTitle" idx="19"/>
          </p:nvPr>
        </p:nvSpPr>
        <p:spPr>
          <a:xfrm>
            <a:off x="1767810" y="2340204"/>
            <a:ext cx="2906098"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Objective</a:t>
            </a:r>
            <a:endParaRPr dirty="0"/>
          </a:p>
        </p:txBody>
      </p:sp>
      <p:sp>
        <p:nvSpPr>
          <p:cNvPr id="293" name="Google Shape;293;p36"/>
          <p:cNvSpPr txBox="1">
            <a:spLocks noGrp="1"/>
          </p:cNvSpPr>
          <p:nvPr>
            <p:ph type="subTitle" idx="20"/>
          </p:nvPr>
        </p:nvSpPr>
        <p:spPr>
          <a:xfrm>
            <a:off x="5787298" y="2347532"/>
            <a:ext cx="2509800" cy="385200"/>
          </a:xfrm>
          <a:prstGeom prst="rect">
            <a:avLst/>
          </a:prstGeom>
        </p:spPr>
        <p:txBody>
          <a:bodyPr spcFirstLastPara="1" wrap="square" lIns="91425" tIns="91425" rIns="91425" bIns="91425" anchor="b" anchorCtr="0">
            <a:noAutofit/>
          </a:bodyPr>
          <a:lstStyle/>
          <a:p>
            <a:pPr marL="0" lvl="0" indent="0" algn="l">
              <a:lnSpc>
                <a:spcPct val="114999"/>
              </a:lnSpc>
              <a:spcBef>
                <a:spcPts val="0"/>
              </a:spcBef>
              <a:spcAft>
                <a:spcPts val="0"/>
              </a:spcAft>
              <a:buNone/>
            </a:pPr>
            <a:r>
              <a:rPr lang="en"/>
              <a:t>Limitations</a:t>
            </a:r>
            <a:endParaRPr lang="en-US" dirty="0"/>
          </a:p>
        </p:txBody>
      </p:sp>
      <p:sp>
        <p:nvSpPr>
          <p:cNvPr id="294" name="Google Shape;294;p36"/>
          <p:cNvSpPr txBox="1">
            <a:spLocks noGrp="1"/>
          </p:cNvSpPr>
          <p:nvPr>
            <p:ph type="subTitle" idx="21"/>
          </p:nvPr>
        </p:nvSpPr>
        <p:spPr>
          <a:xfrm>
            <a:off x="1792443" y="3047127"/>
            <a:ext cx="2509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Literature Review</a:t>
            </a:r>
            <a:endParaRPr dirty="0"/>
          </a:p>
        </p:txBody>
      </p:sp>
      <p:sp>
        <p:nvSpPr>
          <p:cNvPr id="3" name="Google Shape;287;p36">
            <a:extLst>
              <a:ext uri="{FF2B5EF4-FFF2-40B4-BE49-F238E27FC236}">
                <a16:creationId xmlns:a16="http://schemas.microsoft.com/office/drawing/2014/main" id="{5C4C6A60-8D26-59A9-C472-91C0426902D2}"/>
              </a:ext>
            </a:extLst>
          </p:cNvPr>
          <p:cNvSpPr txBox="1">
            <a:spLocks/>
          </p:cNvSpPr>
          <p:nvPr/>
        </p:nvSpPr>
        <p:spPr>
          <a:xfrm>
            <a:off x="4890697" y="2810014"/>
            <a:ext cx="901200" cy="61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a:t>07</a:t>
            </a:r>
          </a:p>
        </p:txBody>
      </p:sp>
      <p:sp>
        <p:nvSpPr>
          <p:cNvPr id="5" name="Google Shape;293;p36">
            <a:extLst>
              <a:ext uri="{FF2B5EF4-FFF2-40B4-BE49-F238E27FC236}">
                <a16:creationId xmlns:a16="http://schemas.microsoft.com/office/drawing/2014/main" id="{F3EFCFF8-8CD7-9809-9790-9626DD8B5991}"/>
              </a:ext>
            </a:extLst>
          </p:cNvPr>
          <p:cNvSpPr txBox="1">
            <a:spLocks/>
          </p:cNvSpPr>
          <p:nvPr/>
        </p:nvSpPr>
        <p:spPr>
          <a:xfrm>
            <a:off x="5791897" y="2992604"/>
            <a:ext cx="25098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Conclusion</a:t>
            </a:r>
          </a:p>
        </p:txBody>
      </p:sp>
      <p:pic>
        <p:nvPicPr>
          <p:cNvPr id="2" name="Slide2">
            <a:hlinkClick r:id="" action="ppaction://media"/>
            <a:extLst>
              <a:ext uri="{FF2B5EF4-FFF2-40B4-BE49-F238E27FC236}">
                <a16:creationId xmlns:a16="http://schemas.microsoft.com/office/drawing/2014/main" id="{36F94BAE-A1B4-EFC3-324C-131C76762141}"/>
              </a:ext>
            </a:extLst>
          </p:cNvPr>
          <p:cNvPicPr>
            <a:picLocks noChangeAspect="1"/>
          </p:cNvPicPr>
          <p:nvPr>
            <a:audioFile r:link="rId1"/>
            <p:extLst>
              <p:ext uri="{DAA4B4D4-6D71-4841-9C94-3DE7FCFB9230}">
                <p14:media xmlns:p14="http://schemas.microsoft.com/office/powerpoint/2010/main" r:embed="rId2">
                  <p14:trim st="638"/>
                </p14:media>
              </p:ext>
            </p:extLst>
          </p:nvPr>
        </p:nvPicPr>
        <p:blipFill>
          <a:blip r:embed="rId5"/>
          <a:stretch>
            <a:fillRect/>
          </a:stretch>
        </p:blipFill>
        <p:spPr>
          <a:xfrm>
            <a:off x="8057284" y="365125"/>
            <a:ext cx="730250" cy="730250"/>
          </a:xfrm>
          <a:prstGeom prst="rect">
            <a:avLst/>
          </a:prstGeom>
        </p:spPr>
      </p:pic>
      <p:sp>
        <p:nvSpPr>
          <p:cNvPr id="4" name="TextBox 3">
            <a:extLst>
              <a:ext uri="{FF2B5EF4-FFF2-40B4-BE49-F238E27FC236}">
                <a16:creationId xmlns:a16="http://schemas.microsoft.com/office/drawing/2014/main" id="{9D47F499-6EE4-1215-C586-00F8FF619E71}"/>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2</a:t>
            </a:fld>
            <a:r>
              <a:rPr lang="en-US" dirty="0">
                <a:latin typeface="Poppins" panose="00000500000000000000" pitchFamily="2" charset="0"/>
                <a:cs typeface="Poppins" panose="00000500000000000000" pitchFamily="2" charset="0"/>
              </a:rPr>
              <a:t> of 19</a:t>
            </a:r>
          </a:p>
        </p:txBody>
      </p:sp>
    </p:spTree>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dirty="0"/>
          </a:p>
        </p:txBody>
      </p:sp>
      <p:sp>
        <p:nvSpPr>
          <p:cNvPr id="314" name="Google Shape;314;p38"/>
          <p:cNvSpPr txBox="1">
            <a:spLocks noGrp="1"/>
          </p:cNvSpPr>
          <p:nvPr>
            <p:ph type="subTitle" idx="4"/>
          </p:nvPr>
        </p:nvSpPr>
        <p:spPr>
          <a:xfrm>
            <a:off x="990934" y="1332655"/>
            <a:ext cx="3095080" cy="8038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Speech Recognition </a:t>
            </a:r>
            <a:endParaRPr dirty="0"/>
          </a:p>
        </p:txBody>
      </p:sp>
      <p:sp>
        <p:nvSpPr>
          <p:cNvPr id="315" name="Google Shape;315;p38"/>
          <p:cNvSpPr txBox="1">
            <a:spLocks noGrp="1"/>
          </p:cNvSpPr>
          <p:nvPr>
            <p:ph type="subTitle" idx="5"/>
          </p:nvPr>
        </p:nvSpPr>
        <p:spPr>
          <a:xfrm>
            <a:off x="4665134" y="1276084"/>
            <a:ext cx="3926839" cy="86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Comparing CNNs and RNNs</a:t>
            </a:r>
            <a:endParaRPr dirty="0"/>
          </a:p>
        </p:txBody>
      </p:sp>
      <p:pic>
        <p:nvPicPr>
          <p:cNvPr id="2" name="Slide3">
            <a:hlinkClick r:id="" action="ppaction://media"/>
            <a:extLst>
              <a:ext uri="{FF2B5EF4-FFF2-40B4-BE49-F238E27FC236}">
                <a16:creationId xmlns:a16="http://schemas.microsoft.com/office/drawing/2014/main" id="{6C3D3A58-D0E5-67E4-2334-96F7D2DF1B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7284" y="365125"/>
            <a:ext cx="730250" cy="730250"/>
          </a:xfrm>
          <a:prstGeom prst="rect">
            <a:avLst/>
          </a:prstGeom>
        </p:spPr>
      </p:pic>
      <p:sp>
        <p:nvSpPr>
          <p:cNvPr id="5" name="Google Shape;402;p47">
            <a:extLst>
              <a:ext uri="{FF2B5EF4-FFF2-40B4-BE49-F238E27FC236}">
                <a16:creationId xmlns:a16="http://schemas.microsoft.com/office/drawing/2014/main" id="{05E3AE9D-B08C-BAAE-78E1-D3B1783297E2}"/>
              </a:ext>
            </a:extLst>
          </p:cNvPr>
          <p:cNvSpPr txBox="1">
            <a:spLocks noGrp="1"/>
          </p:cNvSpPr>
          <p:nvPr>
            <p:ph type="subTitle" idx="3"/>
          </p:nvPr>
        </p:nvSpPr>
        <p:spPr>
          <a:xfrm>
            <a:off x="1075518" y="2317193"/>
            <a:ext cx="3256331" cy="1555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Through speech recognition, humans can communicate via language, things like commands directly to a machine. However, a machine needs to be able to translate the language into something it can understand. Deep learning offers a way for machines to translate directly from raw audio.</a:t>
            </a:r>
          </a:p>
        </p:txBody>
      </p:sp>
      <p:sp>
        <p:nvSpPr>
          <p:cNvPr id="11" name="Google Shape;402;p47">
            <a:extLst>
              <a:ext uri="{FF2B5EF4-FFF2-40B4-BE49-F238E27FC236}">
                <a16:creationId xmlns:a16="http://schemas.microsoft.com/office/drawing/2014/main" id="{8C2FA06B-48E9-F963-ECA9-94DF681A587F}"/>
              </a:ext>
            </a:extLst>
          </p:cNvPr>
          <p:cNvSpPr txBox="1">
            <a:spLocks/>
          </p:cNvSpPr>
          <p:nvPr/>
        </p:nvSpPr>
        <p:spPr>
          <a:xfrm>
            <a:off x="4965849" y="2297586"/>
            <a:ext cx="3325407" cy="1884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lgn="l"/>
            <a:r>
              <a:rPr lang="en-US" sz="1200" dirty="0"/>
              <a:t>Speech recognition depends on how effectively a model can interpret patterns from sound. CNNs and RNNs each process audio differently. By comparing both models, our goal is to understand which type of learning captures spoken information more naturally.</a:t>
            </a:r>
          </a:p>
        </p:txBody>
      </p:sp>
      <p:sp>
        <p:nvSpPr>
          <p:cNvPr id="3" name="TextBox 2">
            <a:extLst>
              <a:ext uri="{FF2B5EF4-FFF2-40B4-BE49-F238E27FC236}">
                <a16:creationId xmlns:a16="http://schemas.microsoft.com/office/drawing/2014/main" id="{72443254-28D3-FA63-A88D-1C27163E1E6A}"/>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3</a:t>
            </a:fld>
            <a:r>
              <a:rPr lang="en-US" dirty="0">
                <a:latin typeface="Poppins" panose="00000500000000000000" pitchFamily="2" charset="0"/>
                <a:cs typeface="Poppins" panose="00000500000000000000" pitchFamily="2" charset="0"/>
              </a:rPr>
              <a:t> of 19</a:t>
            </a:r>
          </a:p>
        </p:txBody>
      </p:sp>
    </p:spTree>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t>
            </a:r>
            <a:r>
              <a:rPr lang="en-US" dirty="0"/>
              <a:t>arch Objective</a:t>
            </a:r>
            <a:endParaRPr dirty="0"/>
          </a:p>
        </p:txBody>
      </p:sp>
      <p:sp>
        <p:nvSpPr>
          <p:cNvPr id="389" name="Google Shape;389;p46"/>
          <p:cNvSpPr txBox="1">
            <a:spLocks noGrp="1"/>
          </p:cNvSpPr>
          <p:nvPr>
            <p:ph type="subTitle" idx="1"/>
          </p:nvPr>
        </p:nvSpPr>
        <p:spPr>
          <a:xfrm>
            <a:off x="931674" y="2008768"/>
            <a:ext cx="7494360" cy="1244600"/>
          </a:xfrm>
          <a:prstGeom prst="rect">
            <a:avLst/>
          </a:prstGeom>
          <a:ln w="12700">
            <a:solidFill>
              <a:schemeClr val="tx1">
                <a:lumMod val="90000"/>
                <a:lumOff val="10000"/>
              </a:schemeClr>
            </a:solidFill>
          </a:ln>
        </p:spPr>
        <p:txBody>
          <a:bodyPr spcFirstLastPara="1" wrap="square" lIns="91425" tIns="91425" rIns="91425" bIns="91425" anchor="t" anchorCtr="0">
            <a:noAutofit/>
          </a:bodyPr>
          <a:lstStyle/>
          <a:p>
            <a:pPr marL="0" lvl="0" indent="0"/>
            <a:r>
              <a:rPr lang="en-US" sz="2000" b="1" dirty="0">
                <a:latin typeface="Albert Sans" panose="020B0604020202020204" charset="0"/>
                <a:cs typeface="Poppins" panose="00000500000000000000" pitchFamily="2" charset="0"/>
              </a:rPr>
              <a:t>This study aims to evaluate the performance of CNNs and RNNs on an audio classification task composed of short recordings of spoken digits</a:t>
            </a:r>
          </a:p>
        </p:txBody>
      </p:sp>
      <p:sp>
        <p:nvSpPr>
          <p:cNvPr id="3" name="Google Shape;5215;p75">
            <a:extLst>
              <a:ext uri="{FF2B5EF4-FFF2-40B4-BE49-F238E27FC236}">
                <a16:creationId xmlns:a16="http://schemas.microsoft.com/office/drawing/2014/main" id="{998C027F-57D4-8758-EF9C-C270BF6667EF}"/>
              </a:ext>
            </a:extLst>
          </p:cNvPr>
          <p:cNvSpPr/>
          <p:nvPr/>
        </p:nvSpPr>
        <p:spPr>
          <a:xfrm>
            <a:off x="1720826" y="402370"/>
            <a:ext cx="522371" cy="621003"/>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DS620 Research Obj">
            <a:hlinkClick r:id="" action="ppaction://media"/>
            <a:extLst>
              <a:ext uri="{FF2B5EF4-FFF2-40B4-BE49-F238E27FC236}">
                <a16:creationId xmlns:a16="http://schemas.microsoft.com/office/drawing/2014/main" id="{411ED347-AC04-AF27-4A23-057A1B67AE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0423" y="402370"/>
            <a:ext cx="609600" cy="609600"/>
          </a:xfrm>
          <a:prstGeom prst="rect">
            <a:avLst/>
          </a:prstGeom>
        </p:spPr>
      </p:pic>
      <p:sp>
        <p:nvSpPr>
          <p:cNvPr id="4" name="TextBox 3">
            <a:extLst>
              <a:ext uri="{FF2B5EF4-FFF2-40B4-BE49-F238E27FC236}">
                <a16:creationId xmlns:a16="http://schemas.microsoft.com/office/drawing/2014/main" id="{AD4709B2-FF07-3CCA-8521-EF5CE5A90E53}"/>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4</a:t>
            </a:fld>
            <a:r>
              <a:rPr lang="en-US" dirty="0">
                <a:latin typeface="Poppins" panose="00000500000000000000" pitchFamily="2" charset="0"/>
                <a:cs typeface="Poppins" panose="00000500000000000000" pitchFamily="2" charset="0"/>
              </a:rPr>
              <a:t> of 19</a:t>
            </a:r>
          </a:p>
        </p:txBody>
      </p:sp>
    </p:spTree>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a:extLst>
            <a:ext uri="{FF2B5EF4-FFF2-40B4-BE49-F238E27FC236}">
              <a16:creationId xmlns:a16="http://schemas.microsoft.com/office/drawing/2014/main" id="{D27FA593-0754-E7DB-8C5D-035740EC16D6}"/>
            </a:ext>
          </a:extLst>
        </p:cNvPr>
        <p:cNvGrpSpPr/>
        <p:nvPr/>
      </p:nvGrpSpPr>
      <p:grpSpPr>
        <a:xfrm>
          <a:off x="0" y="0"/>
          <a:ext cx="0" cy="0"/>
          <a:chOff x="0" y="0"/>
          <a:chExt cx="0" cy="0"/>
        </a:xfrm>
      </p:grpSpPr>
      <p:sp>
        <p:nvSpPr>
          <p:cNvPr id="58" name="Google Shape;399;p47">
            <a:extLst>
              <a:ext uri="{FF2B5EF4-FFF2-40B4-BE49-F238E27FC236}">
                <a16:creationId xmlns:a16="http://schemas.microsoft.com/office/drawing/2014/main" id="{02DEECFF-AD0B-DC67-D8B3-C290B8356F9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59" name="Google Shape;400;p47">
            <a:extLst>
              <a:ext uri="{FF2B5EF4-FFF2-40B4-BE49-F238E27FC236}">
                <a16:creationId xmlns:a16="http://schemas.microsoft.com/office/drawing/2014/main" id="{242737B2-8628-886A-ECD4-6C598E424F84}"/>
              </a:ext>
            </a:extLst>
          </p:cNvPr>
          <p:cNvSpPr txBox="1">
            <a:spLocks noGrp="1"/>
          </p:cNvSpPr>
          <p:nvPr>
            <p:ph type="subTitle" idx="1"/>
          </p:nvPr>
        </p:nvSpPr>
        <p:spPr>
          <a:xfrm>
            <a:off x="1900978" y="1540085"/>
            <a:ext cx="6023821" cy="572700"/>
          </a:xfrm>
          <a:prstGeom prst="rect">
            <a:avLst/>
          </a:prstGeom>
        </p:spPr>
        <p:txBody>
          <a:bodyPr spcFirstLastPara="1" wrap="square" lIns="91425" tIns="91425" rIns="91425" bIns="91425" anchor="t" anchorCtr="0">
            <a:noAutofit/>
          </a:bodyPr>
          <a:lstStyle/>
          <a:p>
            <a:pPr marL="0" lvl="0" indent="0" algn="l">
              <a:lnSpc>
                <a:spcPct val="114999"/>
              </a:lnSpc>
              <a:spcBef>
                <a:spcPts val="0"/>
              </a:spcBef>
              <a:spcAft>
                <a:spcPts val="0"/>
              </a:spcAft>
              <a:buNone/>
            </a:pPr>
            <a:r>
              <a:rPr lang="en" sz="1200" dirty="0"/>
              <a:t>(Becker et al.) discusses how AudioMNIST is used as a benchmark for evaluating deep learning models on audio classification</a:t>
            </a:r>
            <a:endParaRPr lang="en-US" sz="1200" dirty="0"/>
          </a:p>
        </p:txBody>
      </p:sp>
      <p:sp>
        <p:nvSpPr>
          <p:cNvPr id="60" name="Google Shape;401;p47">
            <a:extLst>
              <a:ext uri="{FF2B5EF4-FFF2-40B4-BE49-F238E27FC236}">
                <a16:creationId xmlns:a16="http://schemas.microsoft.com/office/drawing/2014/main" id="{B6D86E61-F2DD-817D-E03F-C69E71584646}"/>
              </a:ext>
            </a:extLst>
          </p:cNvPr>
          <p:cNvSpPr txBox="1">
            <a:spLocks noGrp="1"/>
          </p:cNvSpPr>
          <p:nvPr>
            <p:ph type="subTitle" idx="2"/>
          </p:nvPr>
        </p:nvSpPr>
        <p:spPr>
          <a:xfrm>
            <a:off x="1917398" y="3374873"/>
            <a:ext cx="62207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Zaman et al. (2023) compared several deep learning approaches for audio classification, including CNNs, RNNs, autoencoders, transformers, and hybrid designs</a:t>
            </a:r>
            <a:endParaRPr sz="1200" dirty="0"/>
          </a:p>
        </p:txBody>
      </p:sp>
      <p:sp>
        <p:nvSpPr>
          <p:cNvPr id="61" name="Google Shape;402;p47">
            <a:extLst>
              <a:ext uri="{FF2B5EF4-FFF2-40B4-BE49-F238E27FC236}">
                <a16:creationId xmlns:a16="http://schemas.microsoft.com/office/drawing/2014/main" id="{E3970BED-2A00-72E1-22BC-42275FFD930A}"/>
              </a:ext>
            </a:extLst>
          </p:cNvPr>
          <p:cNvSpPr txBox="1">
            <a:spLocks noGrp="1"/>
          </p:cNvSpPr>
          <p:nvPr>
            <p:ph type="subTitle" idx="3"/>
          </p:nvPr>
        </p:nvSpPr>
        <p:spPr>
          <a:xfrm>
            <a:off x="1903807" y="2389952"/>
            <a:ext cx="60209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Wolf-Monheim (2024) discusses the different ways of preprocessing audio and asserts that Mel-scaled spectograms and </a:t>
            </a:r>
            <a:r>
              <a:rPr lang="en-US" sz="1200" dirty="0"/>
              <a:t>Mel-frequency cepstral coefficients (MFCCs) perform particularly well</a:t>
            </a:r>
            <a:endParaRPr sz="1200" dirty="0"/>
          </a:p>
        </p:txBody>
      </p:sp>
      <p:sp>
        <p:nvSpPr>
          <p:cNvPr id="62" name="Google Shape;403;p47">
            <a:extLst>
              <a:ext uri="{FF2B5EF4-FFF2-40B4-BE49-F238E27FC236}">
                <a16:creationId xmlns:a16="http://schemas.microsoft.com/office/drawing/2014/main" id="{CFF5EEB3-E02D-A851-CA42-483C3BE18C6C}"/>
              </a:ext>
            </a:extLst>
          </p:cNvPr>
          <p:cNvSpPr txBox="1">
            <a:spLocks noGrp="1"/>
          </p:cNvSpPr>
          <p:nvPr>
            <p:ph type="subTitle" idx="4"/>
          </p:nvPr>
        </p:nvSpPr>
        <p:spPr>
          <a:xfrm>
            <a:off x="1900979" y="1153685"/>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AudioMNIST dataset</a:t>
            </a:r>
            <a:endParaRPr sz="1800" dirty="0"/>
          </a:p>
        </p:txBody>
      </p:sp>
      <p:sp>
        <p:nvSpPr>
          <p:cNvPr id="63" name="Google Shape;404;p47">
            <a:extLst>
              <a:ext uri="{FF2B5EF4-FFF2-40B4-BE49-F238E27FC236}">
                <a16:creationId xmlns:a16="http://schemas.microsoft.com/office/drawing/2014/main" id="{32F04D27-0233-3955-7B24-E5441C3E6712}"/>
              </a:ext>
            </a:extLst>
          </p:cNvPr>
          <p:cNvSpPr txBox="1">
            <a:spLocks noGrp="1"/>
          </p:cNvSpPr>
          <p:nvPr>
            <p:ph type="subTitle" idx="5"/>
          </p:nvPr>
        </p:nvSpPr>
        <p:spPr>
          <a:xfrm>
            <a:off x="1917399" y="3037167"/>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Model Comparison</a:t>
            </a:r>
            <a:endParaRPr sz="1800" dirty="0"/>
          </a:p>
        </p:txBody>
      </p:sp>
      <p:sp>
        <p:nvSpPr>
          <p:cNvPr id="256" name="Google Shape;405;p47">
            <a:extLst>
              <a:ext uri="{FF2B5EF4-FFF2-40B4-BE49-F238E27FC236}">
                <a16:creationId xmlns:a16="http://schemas.microsoft.com/office/drawing/2014/main" id="{16D5F81E-0961-8F36-D92F-C557ABC0CEF4}"/>
              </a:ext>
            </a:extLst>
          </p:cNvPr>
          <p:cNvSpPr txBox="1">
            <a:spLocks noGrp="1"/>
          </p:cNvSpPr>
          <p:nvPr>
            <p:ph type="subTitle" idx="6"/>
          </p:nvPr>
        </p:nvSpPr>
        <p:spPr>
          <a:xfrm>
            <a:off x="1903808" y="2003552"/>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Preprocessing Audio</a:t>
            </a:r>
            <a:endParaRPr sz="1800" dirty="0"/>
          </a:p>
        </p:txBody>
      </p:sp>
      <p:sp>
        <p:nvSpPr>
          <p:cNvPr id="271" name="Google Shape;401;p47">
            <a:extLst>
              <a:ext uri="{FF2B5EF4-FFF2-40B4-BE49-F238E27FC236}">
                <a16:creationId xmlns:a16="http://schemas.microsoft.com/office/drawing/2014/main" id="{C317BB0D-6617-0AF2-4D8F-34371851F399}"/>
              </a:ext>
            </a:extLst>
          </p:cNvPr>
          <p:cNvSpPr txBox="1">
            <a:spLocks/>
          </p:cNvSpPr>
          <p:nvPr/>
        </p:nvSpPr>
        <p:spPr>
          <a:xfrm>
            <a:off x="1900978" y="4194232"/>
            <a:ext cx="6007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lgn="l"/>
            <a:r>
              <a:rPr lang="en-US" sz="1200" dirty="0"/>
              <a:t>Jeong et al. (2024) focused on spectrogram-based speech classification and found that transformer-based and hybrid models outperformed traditional CNNs</a:t>
            </a:r>
          </a:p>
        </p:txBody>
      </p:sp>
      <p:sp>
        <p:nvSpPr>
          <p:cNvPr id="272" name="Google Shape;404;p47">
            <a:extLst>
              <a:ext uri="{FF2B5EF4-FFF2-40B4-BE49-F238E27FC236}">
                <a16:creationId xmlns:a16="http://schemas.microsoft.com/office/drawing/2014/main" id="{8B20F571-A1E0-7E15-76FC-832D5B4825A1}"/>
              </a:ext>
            </a:extLst>
          </p:cNvPr>
          <p:cNvSpPr txBox="1">
            <a:spLocks/>
          </p:cNvSpPr>
          <p:nvPr/>
        </p:nvSpPr>
        <p:spPr>
          <a:xfrm>
            <a:off x="1900978" y="3856526"/>
            <a:ext cx="5703782" cy="52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l"/>
            <a:r>
              <a:rPr lang="en-US" sz="1800" dirty="0"/>
              <a:t>Spectrogram-based Speed Classification</a:t>
            </a:r>
          </a:p>
        </p:txBody>
      </p:sp>
      <p:grpSp>
        <p:nvGrpSpPr>
          <p:cNvPr id="277" name="Google Shape;5154;p75">
            <a:extLst>
              <a:ext uri="{FF2B5EF4-FFF2-40B4-BE49-F238E27FC236}">
                <a16:creationId xmlns:a16="http://schemas.microsoft.com/office/drawing/2014/main" id="{71087C3E-3723-39B8-F930-9860D504480D}"/>
              </a:ext>
            </a:extLst>
          </p:cNvPr>
          <p:cNvGrpSpPr/>
          <p:nvPr/>
        </p:nvGrpSpPr>
        <p:grpSpPr>
          <a:xfrm>
            <a:off x="1239924" y="2079847"/>
            <a:ext cx="372749" cy="370909"/>
            <a:chOff x="-42994575" y="3950300"/>
            <a:chExt cx="319025" cy="317450"/>
          </a:xfrm>
        </p:grpSpPr>
        <p:sp>
          <p:nvSpPr>
            <p:cNvPr id="278" name="Google Shape;5155;p75">
              <a:extLst>
                <a:ext uri="{FF2B5EF4-FFF2-40B4-BE49-F238E27FC236}">
                  <a16:creationId xmlns:a16="http://schemas.microsoft.com/office/drawing/2014/main" id="{1748E391-D075-A8EF-6D14-6B31300872F6}"/>
                </a:ext>
              </a:extLst>
            </p:cNvPr>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5156;p75">
              <a:extLst>
                <a:ext uri="{FF2B5EF4-FFF2-40B4-BE49-F238E27FC236}">
                  <a16:creationId xmlns:a16="http://schemas.microsoft.com/office/drawing/2014/main" id="{2CAE5151-83FB-00C2-D42A-AC6218CABF74}"/>
                </a:ext>
              </a:extLst>
            </p:cNvPr>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5157;p75">
              <a:extLst>
                <a:ext uri="{FF2B5EF4-FFF2-40B4-BE49-F238E27FC236}">
                  <a16:creationId xmlns:a16="http://schemas.microsoft.com/office/drawing/2014/main" id="{5E237187-7866-9AC2-B5C4-BA6DBC1D40A7}"/>
                </a:ext>
              </a:extLst>
            </p:cNvPr>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 name="Google Shape;6830;p78">
            <a:extLst>
              <a:ext uri="{FF2B5EF4-FFF2-40B4-BE49-F238E27FC236}">
                <a16:creationId xmlns:a16="http://schemas.microsoft.com/office/drawing/2014/main" id="{9213341A-E774-B1A3-1058-D40FB33D00A4}"/>
              </a:ext>
            </a:extLst>
          </p:cNvPr>
          <p:cNvGrpSpPr/>
          <p:nvPr/>
        </p:nvGrpSpPr>
        <p:grpSpPr>
          <a:xfrm>
            <a:off x="1238065" y="3156917"/>
            <a:ext cx="356205" cy="332885"/>
            <a:chOff x="-49397175" y="3192625"/>
            <a:chExt cx="300900" cy="281200"/>
          </a:xfrm>
        </p:grpSpPr>
        <p:sp>
          <p:nvSpPr>
            <p:cNvPr id="282" name="Google Shape;6831;p78">
              <a:extLst>
                <a:ext uri="{FF2B5EF4-FFF2-40B4-BE49-F238E27FC236}">
                  <a16:creationId xmlns:a16="http://schemas.microsoft.com/office/drawing/2014/main" id="{85D82927-E433-CEA6-8DDB-5CB01DC84ECC}"/>
                </a:ext>
              </a:extLst>
            </p:cNvPr>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6832;p78">
              <a:extLst>
                <a:ext uri="{FF2B5EF4-FFF2-40B4-BE49-F238E27FC236}">
                  <a16:creationId xmlns:a16="http://schemas.microsoft.com/office/drawing/2014/main" id="{B516857F-24EE-3404-832B-7194E6EB7931}"/>
                </a:ext>
              </a:extLst>
            </p:cNvPr>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6833;p78">
              <a:extLst>
                <a:ext uri="{FF2B5EF4-FFF2-40B4-BE49-F238E27FC236}">
                  <a16:creationId xmlns:a16="http://schemas.microsoft.com/office/drawing/2014/main" id="{55769EC9-2FE1-9DF8-F976-1D896A1AD9A9}"/>
                </a:ext>
              </a:extLst>
            </p:cNvPr>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6834;p78">
              <a:extLst>
                <a:ext uri="{FF2B5EF4-FFF2-40B4-BE49-F238E27FC236}">
                  <a16:creationId xmlns:a16="http://schemas.microsoft.com/office/drawing/2014/main" id="{AC765587-3C79-AB30-A0A0-747101D4FD7B}"/>
                </a:ext>
              </a:extLst>
            </p:cNvPr>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6835;p78">
              <a:extLst>
                <a:ext uri="{FF2B5EF4-FFF2-40B4-BE49-F238E27FC236}">
                  <a16:creationId xmlns:a16="http://schemas.microsoft.com/office/drawing/2014/main" id="{F8E39C02-8629-8CE5-6597-7D30960EC0E8}"/>
                </a:ext>
              </a:extLst>
            </p:cNvPr>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6836;p78">
              <a:extLst>
                <a:ext uri="{FF2B5EF4-FFF2-40B4-BE49-F238E27FC236}">
                  <a16:creationId xmlns:a16="http://schemas.microsoft.com/office/drawing/2014/main" id="{E98D202E-682F-A51F-CC7E-E065F50C9BA3}"/>
                </a:ext>
              </a:extLst>
            </p:cNvPr>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6837;p78">
              <a:extLst>
                <a:ext uri="{FF2B5EF4-FFF2-40B4-BE49-F238E27FC236}">
                  <a16:creationId xmlns:a16="http://schemas.microsoft.com/office/drawing/2014/main" id="{CA99C09E-FEDE-382F-1E5F-4925C77E4829}"/>
                </a:ext>
              </a:extLst>
            </p:cNvPr>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9" name="Google Shape;4777;p74">
            <a:extLst>
              <a:ext uri="{FF2B5EF4-FFF2-40B4-BE49-F238E27FC236}">
                <a16:creationId xmlns:a16="http://schemas.microsoft.com/office/drawing/2014/main" id="{9B767204-F021-F0E1-11F5-FB64A6B2B3BB}"/>
              </a:ext>
            </a:extLst>
          </p:cNvPr>
          <p:cNvGrpSpPr/>
          <p:nvPr/>
        </p:nvGrpSpPr>
        <p:grpSpPr>
          <a:xfrm>
            <a:off x="1256645" y="4000565"/>
            <a:ext cx="339306" cy="339253"/>
            <a:chOff x="2685825" y="840375"/>
            <a:chExt cx="481900" cy="481825"/>
          </a:xfrm>
        </p:grpSpPr>
        <p:sp>
          <p:nvSpPr>
            <p:cNvPr id="290" name="Google Shape;4778;p74">
              <a:extLst>
                <a:ext uri="{FF2B5EF4-FFF2-40B4-BE49-F238E27FC236}">
                  <a16:creationId xmlns:a16="http://schemas.microsoft.com/office/drawing/2014/main" id="{CD8BE652-E485-BB92-75D8-C166BB681514}"/>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91" name="Google Shape;4779;p74">
              <a:extLst>
                <a:ext uri="{FF2B5EF4-FFF2-40B4-BE49-F238E27FC236}">
                  <a16:creationId xmlns:a16="http://schemas.microsoft.com/office/drawing/2014/main" id="{FA8B201C-03B7-D7FF-CFAD-F4C8EEAECCA4}"/>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92" name="Google Shape;4790;p74">
            <a:extLst>
              <a:ext uri="{FF2B5EF4-FFF2-40B4-BE49-F238E27FC236}">
                <a16:creationId xmlns:a16="http://schemas.microsoft.com/office/drawing/2014/main" id="{853B0297-9649-80D4-1EE7-95F3462D5851}"/>
              </a:ext>
            </a:extLst>
          </p:cNvPr>
          <p:cNvGrpSpPr/>
          <p:nvPr/>
        </p:nvGrpSpPr>
        <p:grpSpPr>
          <a:xfrm>
            <a:off x="1238065" y="1283948"/>
            <a:ext cx="354778" cy="339271"/>
            <a:chOff x="5045500" y="842250"/>
            <a:chExt cx="503875" cy="481850"/>
          </a:xfrm>
        </p:grpSpPr>
        <p:sp>
          <p:nvSpPr>
            <p:cNvPr id="293" name="Google Shape;4791;p74">
              <a:extLst>
                <a:ext uri="{FF2B5EF4-FFF2-40B4-BE49-F238E27FC236}">
                  <a16:creationId xmlns:a16="http://schemas.microsoft.com/office/drawing/2014/main" id="{24665E33-0A3B-805C-E75C-4420FB16E75E}"/>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94" name="Google Shape;4792;p74">
              <a:extLst>
                <a:ext uri="{FF2B5EF4-FFF2-40B4-BE49-F238E27FC236}">
                  <a16:creationId xmlns:a16="http://schemas.microsoft.com/office/drawing/2014/main" id="{44635478-7611-385D-42F8-3B5ADC870954}"/>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pic>
        <p:nvPicPr>
          <p:cNvPr id="2" name="DS620 Lit Review">
            <a:hlinkClick r:id="" action="ppaction://media"/>
            <a:extLst>
              <a:ext uri="{FF2B5EF4-FFF2-40B4-BE49-F238E27FC236}">
                <a16:creationId xmlns:a16="http://schemas.microsoft.com/office/drawing/2014/main" id="{E919471B-D335-DAFA-F460-85417BCD0D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1789" y="253371"/>
            <a:ext cx="609600" cy="609600"/>
          </a:xfrm>
          <a:prstGeom prst="rect">
            <a:avLst/>
          </a:prstGeom>
        </p:spPr>
      </p:pic>
      <p:sp>
        <p:nvSpPr>
          <p:cNvPr id="3" name="TextBox 2">
            <a:extLst>
              <a:ext uri="{FF2B5EF4-FFF2-40B4-BE49-F238E27FC236}">
                <a16:creationId xmlns:a16="http://schemas.microsoft.com/office/drawing/2014/main" id="{A1AFDA57-184F-B0E6-30C5-3349B5C48B96}"/>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5</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2564219619"/>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a:extLst>
            <a:ext uri="{FF2B5EF4-FFF2-40B4-BE49-F238E27FC236}">
              <a16:creationId xmlns:a16="http://schemas.microsoft.com/office/drawing/2014/main" id="{C4DF2CB5-07ED-2D47-C9E2-76B7E8579FF5}"/>
            </a:ext>
          </a:extLst>
        </p:cNvPr>
        <p:cNvGrpSpPr/>
        <p:nvPr/>
      </p:nvGrpSpPr>
      <p:grpSpPr>
        <a:xfrm>
          <a:off x="0" y="0"/>
          <a:ext cx="0" cy="0"/>
          <a:chOff x="0" y="0"/>
          <a:chExt cx="0" cy="0"/>
        </a:xfrm>
      </p:grpSpPr>
      <p:sp>
        <p:nvSpPr>
          <p:cNvPr id="58" name="Google Shape;399;p47">
            <a:extLst>
              <a:ext uri="{FF2B5EF4-FFF2-40B4-BE49-F238E27FC236}">
                <a16:creationId xmlns:a16="http://schemas.microsoft.com/office/drawing/2014/main" id="{39E37DF6-31F6-B3DB-0E30-DDCD6136F58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59" name="Google Shape;400;p47">
            <a:extLst>
              <a:ext uri="{FF2B5EF4-FFF2-40B4-BE49-F238E27FC236}">
                <a16:creationId xmlns:a16="http://schemas.microsoft.com/office/drawing/2014/main" id="{8B88A05A-8F6F-A64C-91CD-7E7A73E5AFDD}"/>
              </a:ext>
            </a:extLst>
          </p:cNvPr>
          <p:cNvSpPr txBox="1">
            <a:spLocks noGrp="1"/>
          </p:cNvSpPr>
          <p:nvPr>
            <p:ph type="subTitle" idx="1"/>
          </p:nvPr>
        </p:nvSpPr>
        <p:spPr>
          <a:xfrm>
            <a:off x="1900978" y="1540085"/>
            <a:ext cx="602382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Using AudioMNIST dataset, consisting of 30,000 short audio recordings of spoken digits</a:t>
            </a:r>
            <a:endParaRPr sz="1200" dirty="0"/>
          </a:p>
        </p:txBody>
      </p:sp>
      <p:sp>
        <p:nvSpPr>
          <p:cNvPr id="60" name="Google Shape;401;p47">
            <a:extLst>
              <a:ext uri="{FF2B5EF4-FFF2-40B4-BE49-F238E27FC236}">
                <a16:creationId xmlns:a16="http://schemas.microsoft.com/office/drawing/2014/main" id="{48E6E2D3-565C-657F-174E-A0CE041EDA9F}"/>
              </a:ext>
            </a:extLst>
          </p:cNvPr>
          <p:cNvSpPr txBox="1">
            <a:spLocks noGrp="1"/>
          </p:cNvSpPr>
          <p:nvPr>
            <p:ph type="subTitle" idx="2"/>
          </p:nvPr>
        </p:nvSpPr>
        <p:spPr>
          <a:xfrm>
            <a:off x="1917399" y="3280291"/>
            <a:ext cx="600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Trained </a:t>
            </a:r>
            <a:r>
              <a:rPr lang="en-US" sz="1200" dirty="0"/>
              <a:t>a baseline CNN model, an improved CNN model, and an RNN model</a:t>
            </a:r>
            <a:endParaRPr sz="1200" dirty="0"/>
          </a:p>
        </p:txBody>
      </p:sp>
      <p:sp>
        <p:nvSpPr>
          <p:cNvPr id="61" name="Google Shape;402;p47">
            <a:extLst>
              <a:ext uri="{FF2B5EF4-FFF2-40B4-BE49-F238E27FC236}">
                <a16:creationId xmlns:a16="http://schemas.microsoft.com/office/drawing/2014/main" id="{9495FE4E-9084-7E7C-CCEC-7AF908E459A8}"/>
              </a:ext>
            </a:extLst>
          </p:cNvPr>
          <p:cNvSpPr txBox="1">
            <a:spLocks noGrp="1"/>
          </p:cNvSpPr>
          <p:nvPr>
            <p:ph type="subTitle" idx="3"/>
          </p:nvPr>
        </p:nvSpPr>
        <p:spPr>
          <a:xfrm>
            <a:off x="1948149" y="2351458"/>
            <a:ext cx="58816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Loading and trimming audio to remove silence, extracting Mel-frequency spectograms, applying normalization, and validating feature structure</a:t>
            </a:r>
            <a:endParaRPr sz="1200" dirty="0"/>
          </a:p>
        </p:txBody>
      </p:sp>
      <p:sp>
        <p:nvSpPr>
          <p:cNvPr id="62" name="Google Shape;403;p47">
            <a:extLst>
              <a:ext uri="{FF2B5EF4-FFF2-40B4-BE49-F238E27FC236}">
                <a16:creationId xmlns:a16="http://schemas.microsoft.com/office/drawing/2014/main" id="{5CCFDECB-5785-838B-06AB-B8A3D0C14B1C}"/>
              </a:ext>
            </a:extLst>
          </p:cNvPr>
          <p:cNvSpPr txBox="1">
            <a:spLocks noGrp="1"/>
          </p:cNvSpPr>
          <p:nvPr>
            <p:ph type="subTitle" idx="4"/>
          </p:nvPr>
        </p:nvSpPr>
        <p:spPr>
          <a:xfrm>
            <a:off x="1900979" y="1153685"/>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Selection</a:t>
            </a:r>
            <a:endParaRPr sz="1800" dirty="0"/>
          </a:p>
        </p:txBody>
      </p:sp>
      <p:sp>
        <p:nvSpPr>
          <p:cNvPr id="63" name="Google Shape;404;p47">
            <a:extLst>
              <a:ext uri="{FF2B5EF4-FFF2-40B4-BE49-F238E27FC236}">
                <a16:creationId xmlns:a16="http://schemas.microsoft.com/office/drawing/2014/main" id="{C2BD842F-4E31-B4B1-F50C-C3C1173DF259}"/>
              </a:ext>
            </a:extLst>
          </p:cNvPr>
          <p:cNvSpPr txBox="1">
            <a:spLocks noGrp="1"/>
          </p:cNvSpPr>
          <p:nvPr>
            <p:ph type="subTitle" idx="5"/>
          </p:nvPr>
        </p:nvSpPr>
        <p:spPr>
          <a:xfrm>
            <a:off x="1917399" y="2927139"/>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Model Training</a:t>
            </a:r>
            <a:endParaRPr sz="1800" dirty="0"/>
          </a:p>
        </p:txBody>
      </p:sp>
      <p:sp>
        <p:nvSpPr>
          <p:cNvPr id="256" name="Google Shape;405;p47">
            <a:extLst>
              <a:ext uri="{FF2B5EF4-FFF2-40B4-BE49-F238E27FC236}">
                <a16:creationId xmlns:a16="http://schemas.microsoft.com/office/drawing/2014/main" id="{242DFDB6-CCC9-1531-63D4-E2F7A06B4A12}"/>
              </a:ext>
            </a:extLst>
          </p:cNvPr>
          <p:cNvSpPr txBox="1">
            <a:spLocks noGrp="1"/>
          </p:cNvSpPr>
          <p:nvPr>
            <p:ph type="subTitle" idx="6"/>
          </p:nvPr>
        </p:nvSpPr>
        <p:spPr>
          <a:xfrm>
            <a:off x="1948149" y="1965058"/>
            <a:ext cx="3619800" cy="5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Preprocessing</a:t>
            </a:r>
            <a:endParaRPr sz="1800" dirty="0"/>
          </a:p>
        </p:txBody>
      </p:sp>
      <p:sp>
        <p:nvSpPr>
          <p:cNvPr id="271" name="Google Shape;401;p47">
            <a:extLst>
              <a:ext uri="{FF2B5EF4-FFF2-40B4-BE49-F238E27FC236}">
                <a16:creationId xmlns:a16="http://schemas.microsoft.com/office/drawing/2014/main" id="{6EA27BD7-43FA-09A3-9030-691A816F1F5F}"/>
              </a:ext>
            </a:extLst>
          </p:cNvPr>
          <p:cNvSpPr txBox="1">
            <a:spLocks/>
          </p:cNvSpPr>
          <p:nvPr/>
        </p:nvSpPr>
        <p:spPr>
          <a:xfrm>
            <a:off x="1900978" y="4080279"/>
            <a:ext cx="6007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lgn="l"/>
            <a:r>
              <a:rPr lang="en-US" sz="1200" dirty="0"/>
              <a:t>Models evaluated using accuracy, loss, and confusion matrices.</a:t>
            </a:r>
          </a:p>
        </p:txBody>
      </p:sp>
      <p:sp>
        <p:nvSpPr>
          <p:cNvPr id="272" name="Google Shape;404;p47">
            <a:extLst>
              <a:ext uri="{FF2B5EF4-FFF2-40B4-BE49-F238E27FC236}">
                <a16:creationId xmlns:a16="http://schemas.microsoft.com/office/drawing/2014/main" id="{1BCA51E4-DAB4-4E16-CB54-C917A5069371}"/>
              </a:ext>
            </a:extLst>
          </p:cNvPr>
          <p:cNvSpPr txBox="1">
            <a:spLocks/>
          </p:cNvSpPr>
          <p:nvPr/>
        </p:nvSpPr>
        <p:spPr>
          <a:xfrm>
            <a:off x="1903808" y="3739381"/>
            <a:ext cx="4708102" cy="52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l"/>
            <a:r>
              <a:rPr lang="en-US" sz="1800" dirty="0"/>
              <a:t>Evaluation</a:t>
            </a:r>
          </a:p>
        </p:txBody>
      </p:sp>
      <p:grpSp>
        <p:nvGrpSpPr>
          <p:cNvPr id="2" name="Google Shape;5154;p75">
            <a:extLst>
              <a:ext uri="{FF2B5EF4-FFF2-40B4-BE49-F238E27FC236}">
                <a16:creationId xmlns:a16="http://schemas.microsoft.com/office/drawing/2014/main" id="{AB584352-3FB8-8D8F-2AC4-6D73464C4FD7}"/>
              </a:ext>
            </a:extLst>
          </p:cNvPr>
          <p:cNvGrpSpPr/>
          <p:nvPr/>
        </p:nvGrpSpPr>
        <p:grpSpPr>
          <a:xfrm>
            <a:off x="1221561" y="3833600"/>
            <a:ext cx="372749" cy="370909"/>
            <a:chOff x="-42994575" y="3950300"/>
            <a:chExt cx="319025" cy="317450"/>
          </a:xfrm>
        </p:grpSpPr>
        <p:sp>
          <p:nvSpPr>
            <p:cNvPr id="3" name="Google Shape;5155;p75">
              <a:extLst>
                <a:ext uri="{FF2B5EF4-FFF2-40B4-BE49-F238E27FC236}">
                  <a16:creationId xmlns:a16="http://schemas.microsoft.com/office/drawing/2014/main" id="{718FF897-CE48-4871-E733-C2C9CBB13A8E}"/>
                </a:ext>
              </a:extLst>
            </p:cNvPr>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5156;p75">
              <a:extLst>
                <a:ext uri="{FF2B5EF4-FFF2-40B4-BE49-F238E27FC236}">
                  <a16:creationId xmlns:a16="http://schemas.microsoft.com/office/drawing/2014/main" id="{9E4C7D59-E80E-3491-67B3-FC5372459CDC}"/>
                </a:ext>
              </a:extLst>
            </p:cNvPr>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5157;p75">
              <a:extLst>
                <a:ext uri="{FF2B5EF4-FFF2-40B4-BE49-F238E27FC236}">
                  <a16:creationId xmlns:a16="http://schemas.microsoft.com/office/drawing/2014/main" id="{41D78493-7917-D62C-F580-11819937B475}"/>
                </a:ext>
              </a:extLst>
            </p:cNvPr>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6075;p77">
            <a:extLst>
              <a:ext uri="{FF2B5EF4-FFF2-40B4-BE49-F238E27FC236}">
                <a16:creationId xmlns:a16="http://schemas.microsoft.com/office/drawing/2014/main" id="{5CA9D3CB-994D-9A52-C46E-8AAED7DB3609}"/>
              </a:ext>
            </a:extLst>
          </p:cNvPr>
          <p:cNvGrpSpPr/>
          <p:nvPr/>
        </p:nvGrpSpPr>
        <p:grpSpPr>
          <a:xfrm>
            <a:off x="1224281" y="3048246"/>
            <a:ext cx="353645" cy="353615"/>
            <a:chOff x="-35481425" y="3919600"/>
            <a:chExt cx="291450" cy="291425"/>
          </a:xfrm>
        </p:grpSpPr>
        <p:sp>
          <p:nvSpPr>
            <p:cNvPr id="7" name="Google Shape;6076;p77">
              <a:extLst>
                <a:ext uri="{FF2B5EF4-FFF2-40B4-BE49-F238E27FC236}">
                  <a16:creationId xmlns:a16="http://schemas.microsoft.com/office/drawing/2014/main" id="{49524A73-613B-31DD-95EF-38F82776A1F1}"/>
                </a:ext>
              </a:extLst>
            </p:cNvPr>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077;p77">
              <a:extLst>
                <a:ext uri="{FF2B5EF4-FFF2-40B4-BE49-F238E27FC236}">
                  <a16:creationId xmlns:a16="http://schemas.microsoft.com/office/drawing/2014/main" id="{89D109C2-1786-58EB-755F-9444B91C765C}"/>
                </a:ext>
              </a:extLst>
            </p:cNvPr>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078;p77">
              <a:extLst>
                <a:ext uri="{FF2B5EF4-FFF2-40B4-BE49-F238E27FC236}">
                  <a16:creationId xmlns:a16="http://schemas.microsoft.com/office/drawing/2014/main" id="{CCFA587E-0020-F23D-0DE1-A04FCC15D436}"/>
                </a:ext>
              </a:extLst>
            </p:cNvPr>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079;p77">
              <a:extLst>
                <a:ext uri="{FF2B5EF4-FFF2-40B4-BE49-F238E27FC236}">
                  <a16:creationId xmlns:a16="http://schemas.microsoft.com/office/drawing/2014/main" id="{32A2E63C-63A0-769A-1099-D47CB6FBF438}"/>
                </a:ext>
              </a:extLst>
            </p:cNvPr>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080;p77">
              <a:extLst>
                <a:ext uri="{FF2B5EF4-FFF2-40B4-BE49-F238E27FC236}">
                  <a16:creationId xmlns:a16="http://schemas.microsoft.com/office/drawing/2014/main" id="{1CCF6CAC-7111-F290-99B6-C1F853F99FFA}"/>
                </a:ext>
              </a:extLst>
            </p:cNvPr>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6081;p77">
              <a:extLst>
                <a:ext uri="{FF2B5EF4-FFF2-40B4-BE49-F238E27FC236}">
                  <a16:creationId xmlns:a16="http://schemas.microsoft.com/office/drawing/2014/main" id="{4AA84650-1655-216B-F0B9-203DDE1D279C}"/>
                </a:ext>
              </a:extLst>
            </p:cNvPr>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082;p77">
              <a:extLst>
                <a:ext uri="{FF2B5EF4-FFF2-40B4-BE49-F238E27FC236}">
                  <a16:creationId xmlns:a16="http://schemas.microsoft.com/office/drawing/2014/main" id="{056F02F9-9C1C-E783-9EFD-3779302F2F10}"/>
                </a:ext>
              </a:extLst>
            </p:cNvPr>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083;p77">
              <a:extLst>
                <a:ext uri="{FF2B5EF4-FFF2-40B4-BE49-F238E27FC236}">
                  <a16:creationId xmlns:a16="http://schemas.microsoft.com/office/drawing/2014/main" id="{EB1013FC-0B9C-5CA2-6BD3-BF405BFE283A}"/>
                </a:ext>
              </a:extLst>
            </p:cNvPr>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4777;p74">
            <a:extLst>
              <a:ext uri="{FF2B5EF4-FFF2-40B4-BE49-F238E27FC236}">
                <a16:creationId xmlns:a16="http://schemas.microsoft.com/office/drawing/2014/main" id="{011BCE60-AE1D-38F6-AB05-EC3B1429BB1B}"/>
              </a:ext>
            </a:extLst>
          </p:cNvPr>
          <p:cNvGrpSpPr/>
          <p:nvPr/>
        </p:nvGrpSpPr>
        <p:grpSpPr>
          <a:xfrm>
            <a:off x="1276104" y="2087801"/>
            <a:ext cx="339306" cy="339253"/>
            <a:chOff x="2685825" y="840375"/>
            <a:chExt cx="481900" cy="481825"/>
          </a:xfrm>
        </p:grpSpPr>
        <p:sp>
          <p:nvSpPr>
            <p:cNvPr id="16" name="Google Shape;4778;p74">
              <a:extLst>
                <a:ext uri="{FF2B5EF4-FFF2-40B4-BE49-F238E27FC236}">
                  <a16:creationId xmlns:a16="http://schemas.microsoft.com/office/drawing/2014/main" id="{58DD4E12-E67E-653B-0406-0747BDB5F9FC}"/>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7" name="Google Shape;4779;p74">
              <a:extLst>
                <a:ext uri="{FF2B5EF4-FFF2-40B4-BE49-F238E27FC236}">
                  <a16:creationId xmlns:a16="http://schemas.microsoft.com/office/drawing/2014/main" id="{A33172FE-1EF4-71B0-A70E-005DE0C1DEA9}"/>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8" name="Google Shape;4910;p74">
            <a:extLst>
              <a:ext uri="{FF2B5EF4-FFF2-40B4-BE49-F238E27FC236}">
                <a16:creationId xmlns:a16="http://schemas.microsoft.com/office/drawing/2014/main" id="{6A5B7027-3D4D-7AE7-7CC0-243503310C6F}"/>
              </a:ext>
            </a:extLst>
          </p:cNvPr>
          <p:cNvGrpSpPr/>
          <p:nvPr/>
        </p:nvGrpSpPr>
        <p:grpSpPr>
          <a:xfrm>
            <a:off x="1258628" y="1279548"/>
            <a:ext cx="339253" cy="339253"/>
            <a:chOff x="1492675" y="2027925"/>
            <a:chExt cx="481825" cy="481825"/>
          </a:xfrm>
        </p:grpSpPr>
        <p:sp>
          <p:nvSpPr>
            <p:cNvPr id="19" name="Google Shape;4911;p74">
              <a:extLst>
                <a:ext uri="{FF2B5EF4-FFF2-40B4-BE49-F238E27FC236}">
                  <a16:creationId xmlns:a16="http://schemas.microsoft.com/office/drawing/2014/main" id="{58F444BC-D562-A074-F008-4CECADB51AF9}"/>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0" name="Google Shape;4912;p74">
              <a:extLst>
                <a:ext uri="{FF2B5EF4-FFF2-40B4-BE49-F238E27FC236}">
                  <a16:creationId xmlns:a16="http://schemas.microsoft.com/office/drawing/2014/main" id="{976147E9-F1E7-7F14-C420-231CC8863F9A}"/>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 name="Google Shape;4913;p74">
              <a:extLst>
                <a:ext uri="{FF2B5EF4-FFF2-40B4-BE49-F238E27FC236}">
                  <a16:creationId xmlns:a16="http://schemas.microsoft.com/office/drawing/2014/main" id="{B89BB9BA-7AD1-7683-1FFE-932F26D02251}"/>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2" name="Google Shape;4914;p74">
              <a:extLst>
                <a:ext uri="{FF2B5EF4-FFF2-40B4-BE49-F238E27FC236}">
                  <a16:creationId xmlns:a16="http://schemas.microsoft.com/office/drawing/2014/main" id="{B784FBE2-05BE-2C5A-22AF-A4B9C57481F2}"/>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3" name="Google Shape;4915;p74">
              <a:extLst>
                <a:ext uri="{FF2B5EF4-FFF2-40B4-BE49-F238E27FC236}">
                  <a16:creationId xmlns:a16="http://schemas.microsoft.com/office/drawing/2014/main" id="{45095309-1F5B-7767-F6C8-76686E81BEA0}"/>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pic>
        <p:nvPicPr>
          <p:cNvPr id="24" name="DS620 Methodology">
            <a:hlinkClick r:id="" action="ppaction://media"/>
            <a:extLst>
              <a:ext uri="{FF2B5EF4-FFF2-40B4-BE49-F238E27FC236}">
                <a16:creationId xmlns:a16="http://schemas.microsoft.com/office/drawing/2014/main" id="{37AAD065-D5C3-BDD5-0F2B-E2C40949AC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24799" y="340815"/>
            <a:ext cx="609600" cy="609600"/>
          </a:xfrm>
          <a:prstGeom prst="rect">
            <a:avLst/>
          </a:prstGeom>
        </p:spPr>
      </p:pic>
      <p:sp>
        <p:nvSpPr>
          <p:cNvPr id="25" name="TextBox 24">
            <a:extLst>
              <a:ext uri="{FF2B5EF4-FFF2-40B4-BE49-F238E27FC236}">
                <a16:creationId xmlns:a16="http://schemas.microsoft.com/office/drawing/2014/main" id="{FBD8FB03-7A82-8534-6BCC-79F2FE2403F7}"/>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6</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3138023024"/>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5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
          <a:extLst>
            <a:ext uri="{FF2B5EF4-FFF2-40B4-BE49-F238E27FC236}">
              <a16:creationId xmlns:a16="http://schemas.microsoft.com/office/drawing/2014/main" id="{0D0B040D-56CB-DEBA-A4D0-DB946F1E8963}"/>
            </a:ext>
          </a:extLst>
        </p:cNvPr>
        <p:cNvGrpSpPr/>
        <p:nvPr/>
      </p:nvGrpSpPr>
      <p:grpSpPr>
        <a:xfrm>
          <a:off x="0" y="0"/>
          <a:ext cx="0" cy="0"/>
          <a:chOff x="0" y="0"/>
          <a:chExt cx="0" cy="0"/>
        </a:xfrm>
      </p:grpSpPr>
      <p:sp>
        <p:nvSpPr>
          <p:cNvPr id="656" name="Google Shape;656;p58">
            <a:extLst>
              <a:ext uri="{FF2B5EF4-FFF2-40B4-BE49-F238E27FC236}">
                <a16:creationId xmlns:a16="http://schemas.microsoft.com/office/drawing/2014/main" id="{DA3893EB-96DD-2088-0BAF-C578C2FB791E}"/>
              </a:ext>
            </a:extLst>
          </p:cNvPr>
          <p:cNvSpPr txBox="1">
            <a:spLocks noGrp="1"/>
          </p:cNvSpPr>
          <p:nvPr>
            <p:ph type="title"/>
          </p:nvPr>
        </p:nvSpPr>
        <p:spPr>
          <a:xfrm>
            <a:off x="1212673" y="711068"/>
            <a:ext cx="7704000" cy="572700"/>
          </a:xfrm>
          <a:prstGeom prst="rect">
            <a:avLst/>
          </a:prstGeom>
        </p:spPr>
        <p:txBody>
          <a:bodyPr spcFirstLastPara="1" wrap="square" lIns="91425" tIns="91425" rIns="91425" bIns="91425" anchor="t" anchorCtr="0">
            <a:noAutofit/>
          </a:bodyPr>
          <a:lstStyle/>
          <a:p>
            <a:pPr algn="l"/>
            <a:r>
              <a:rPr lang="en" sz="2400" dirty="0"/>
              <a:t>Audio Preprocessing</a:t>
            </a:r>
            <a:endParaRPr lang="en-US" sz="2400" dirty="0"/>
          </a:p>
        </p:txBody>
      </p:sp>
      <p:sp>
        <p:nvSpPr>
          <p:cNvPr id="3" name="Subtitle 2">
            <a:extLst>
              <a:ext uri="{FF2B5EF4-FFF2-40B4-BE49-F238E27FC236}">
                <a16:creationId xmlns:a16="http://schemas.microsoft.com/office/drawing/2014/main" id="{7E27DC2E-1439-5D20-06A6-A721A5FE3F86}"/>
              </a:ext>
            </a:extLst>
          </p:cNvPr>
          <p:cNvSpPr>
            <a:spLocks noGrp="1"/>
          </p:cNvSpPr>
          <p:nvPr>
            <p:ph type="subTitle" idx="1"/>
          </p:nvPr>
        </p:nvSpPr>
        <p:spPr>
          <a:xfrm>
            <a:off x="1210625" y="1406515"/>
            <a:ext cx="3286981" cy="2867008"/>
          </a:xfrm>
        </p:spPr>
        <p:txBody>
          <a:bodyPr/>
          <a:lstStyle/>
          <a:p>
            <a:pPr>
              <a:buFont typeface="Arial"/>
              <a:buChar char="•"/>
            </a:pPr>
            <a:r>
              <a:rPr lang="en-US" dirty="0"/>
              <a:t>Transformed raw .wav audio signals into log-scaled Mel spectrograms using the librosa library</a:t>
            </a:r>
          </a:p>
          <a:p>
            <a:pPr>
              <a:lnSpc>
                <a:spcPct val="114999"/>
              </a:lnSpc>
              <a:buFont typeface="Arial"/>
              <a:buChar char="•"/>
            </a:pPr>
            <a:r>
              <a:rPr lang="en-US" dirty="0"/>
              <a:t>This representation captures both the temporal and frequency features of speech</a:t>
            </a:r>
          </a:p>
          <a:p>
            <a:pPr>
              <a:lnSpc>
                <a:spcPct val="114999"/>
              </a:lnSpc>
              <a:buFont typeface="Arial"/>
              <a:buChar char="•"/>
            </a:pPr>
            <a:r>
              <a:rPr lang="en-US" dirty="0"/>
              <a:t>Spectrograms are then normalized and verified using a dedicated checking script</a:t>
            </a:r>
          </a:p>
        </p:txBody>
      </p:sp>
      <p:pic>
        <p:nvPicPr>
          <p:cNvPr id="4" name="Picture 3" descr="A blue sound wave with white text&#10;&#10;AI-generated content may be incorrect.">
            <a:extLst>
              <a:ext uri="{FF2B5EF4-FFF2-40B4-BE49-F238E27FC236}">
                <a16:creationId xmlns:a16="http://schemas.microsoft.com/office/drawing/2014/main" id="{EE6BA802-AEFF-BFFB-C1A2-8FBED31A59A1}"/>
              </a:ext>
            </a:extLst>
          </p:cNvPr>
          <p:cNvPicPr>
            <a:picLocks noChangeAspect="1"/>
          </p:cNvPicPr>
          <p:nvPr/>
        </p:nvPicPr>
        <p:blipFill>
          <a:blip r:embed="rId5"/>
          <a:stretch>
            <a:fillRect/>
          </a:stretch>
        </p:blipFill>
        <p:spPr>
          <a:xfrm>
            <a:off x="4650829" y="1543578"/>
            <a:ext cx="4054694" cy="992172"/>
          </a:xfrm>
          <a:prstGeom prst="rect">
            <a:avLst/>
          </a:prstGeom>
        </p:spPr>
      </p:pic>
      <p:pic>
        <p:nvPicPr>
          <p:cNvPr id="5" name="Picture 4" descr="A screen shot of a graph&#10;&#10;AI-generated content may be incorrect.">
            <a:extLst>
              <a:ext uri="{FF2B5EF4-FFF2-40B4-BE49-F238E27FC236}">
                <a16:creationId xmlns:a16="http://schemas.microsoft.com/office/drawing/2014/main" id="{1BAF3104-D4D3-BE3F-C8B2-64A12D127B26}"/>
              </a:ext>
            </a:extLst>
          </p:cNvPr>
          <p:cNvPicPr>
            <a:picLocks noChangeAspect="1"/>
          </p:cNvPicPr>
          <p:nvPr/>
        </p:nvPicPr>
        <p:blipFill>
          <a:blip r:embed="rId6"/>
          <a:stretch>
            <a:fillRect/>
          </a:stretch>
        </p:blipFill>
        <p:spPr>
          <a:xfrm>
            <a:off x="4655754" y="2770068"/>
            <a:ext cx="4049769" cy="1362203"/>
          </a:xfrm>
          <a:prstGeom prst="rect">
            <a:avLst/>
          </a:prstGeom>
        </p:spPr>
      </p:pic>
      <p:pic>
        <p:nvPicPr>
          <p:cNvPr id="2" name="7">
            <a:hlinkClick r:id="" action="ppaction://media"/>
            <a:extLst>
              <a:ext uri="{FF2B5EF4-FFF2-40B4-BE49-F238E27FC236}">
                <a16:creationId xmlns:a16="http://schemas.microsoft.com/office/drawing/2014/main" id="{4A33EFBD-858E-AE32-9994-D326E84700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8590" y="27368"/>
            <a:ext cx="609600" cy="609600"/>
          </a:xfrm>
          <a:prstGeom prst="rect">
            <a:avLst/>
          </a:prstGeom>
        </p:spPr>
      </p:pic>
      <p:sp>
        <p:nvSpPr>
          <p:cNvPr id="6" name="TextBox 5">
            <a:extLst>
              <a:ext uri="{FF2B5EF4-FFF2-40B4-BE49-F238E27FC236}">
                <a16:creationId xmlns:a16="http://schemas.microsoft.com/office/drawing/2014/main" id="{B2865534-DA66-9064-22E3-72619F035AB0}"/>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7</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2582471575"/>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615224EF-435E-7E6F-E9B6-DECBC68362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DE1C5D6-B18B-1E03-D663-F0CC3C9DC387}"/>
              </a:ext>
            </a:extLst>
          </p:cNvPr>
          <p:cNvSpPr>
            <a:spLocks noGrp="1"/>
          </p:cNvSpPr>
          <p:nvPr>
            <p:ph type="subTitle" idx="1"/>
          </p:nvPr>
        </p:nvSpPr>
        <p:spPr>
          <a:xfrm>
            <a:off x="1492160" y="1367850"/>
            <a:ext cx="6137102" cy="3275270"/>
          </a:xfrm>
        </p:spPr>
        <p:txBody>
          <a:bodyPr/>
          <a:lstStyle/>
          <a:p>
            <a:pPr algn="l">
              <a:buFont typeface="Arial" panose="020B0604020202020204" pitchFamily="34" charset="0"/>
              <a:buChar char="•"/>
            </a:pPr>
            <a:r>
              <a:rPr lang="en-US" dirty="0"/>
              <a:t>Well-suited to 2D time-frequency data because they can detect localized patterns through shared convolutional filters</a:t>
            </a:r>
          </a:p>
          <a:p>
            <a:pPr algn="l">
              <a:buFont typeface="Arial" panose="020B0604020202020204" pitchFamily="34" charset="0"/>
              <a:buChar char="•"/>
            </a:pPr>
            <a:r>
              <a:rPr lang="en-US" dirty="0"/>
              <a:t>Model design:</a:t>
            </a:r>
          </a:p>
          <a:p>
            <a:pPr lvl="1">
              <a:buFont typeface="Arial" panose="020B0604020202020204" pitchFamily="34" charset="0"/>
              <a:buChar char="•"/>
            </a:pPr>
            <a:r>
              <a:rPr lang="en-US" dirty="0"/>
              <a:t>Two convolutional layers with ReLU activation and batch normalization</a:t>
            </a:r>
          </a:p>
          <a:p>
            <a:pPr lvl="1">
              <a:buFont typeface="Arial" panose="020B0604020202020204" pitchFamily="34" charset="0"/>
              <a:buChar char="•"/>
            </a:pPr>
            <a:r>
              <a:rPr lang="en-US" dirty="0"/>
              <a:t>Max pooling after each convolution</a:t>
            </a:r>
          </a:p>
          <a:p>
            <a:pPr lvl="1">
              <a:buFont typeface="Arial" panose="020B0604020202020204" pitchFamily="34" charset="0"/>
              <a:buChar char="•"/>
            </a:pPr>
            <a:r>
              <a:rPr lang="en-US" dirty="0"/>
              <a:t>Dropout regularization</a:t>
            </a:r>
          </a:p>
          <a:p>
            <a:pPr lvl="1">
              <a:buFont typeface="Arial" panose="020B0604020202020204" pitchFamily="34" charset="0"/>
              <a:buChar char="•"/>
            </a:pPr>
            <a:r>
              <a:rPr lang="en-US" dirty="0"/>
              <a:t>Fully connected dense layers</a:t>
            </a:r>
          </a:p>
          <a:p>
            <a:pPr lvl="1">
              <a:buFont typeface="Arial" panose="020B0604020202020204" pitchFamily="34" charset="0"/>
              <a:buChar char="•"/>
            </a:pPr>
            <a:r>
              <a:rPr lang="en-US" dirty="0"/>
              <a:t>10-class softmax output.</a:t>
            </a:r>
          </a:p>
          <a:p>
            <a:pPr algn="l">
              <a:buFont typeface="Arial" panose="020B0604020202020204" pitchFamily="34" charset="0"/>
              <a:buChar char="•"/>
            </a:pPr>
            <a:r>
              <a:rPr lang="en-US" dirty="0"/>
              <a:t>Best model based on highest validation accuracy was identified at epoch 28</a:t>
            </a:r>
          </a:p>
          <a:p>
            <a:pPr algn="l">
              <a:buFont typeface="Arial" panose="020B0604020202020204" pitchFamily="34" charset="0"/>
              <a:buChar char="•"/>
            </a:pPr>
            <a:endParaRPr lang="en-US" dirty="0"/>
          </a:p>
          <a:p>
            <a:pPr algn="l">
              <a:buFont typeface="Arial" panose="020B0604020202020204" pitchFamily="34" charset="0"/>
              <a:buChar char="•"/>
            </a:pPr>
            <a:endParaRPr lang="en-US" dirty="0"/>
          </a:p>
          <a:p>
            <a:pPr algn="l">
              <a:buFont typeface="Arial" panose="020B0604020202020204" pitchFamily="34" charset="0"/>
              <a:buChar char="•"/>
            </a:pPr>
            <a:endParaRPr lang="en-US" dirty="0"/>
          </a:p>
          <a:p>
            <a:pPr algn="l">
              <a:lnSpc>
                <a:spcPct val="114999"/>
              </a:lnSpc>
              <a:buFont typeface="Arial" panose="020B0604020202020204" pitchFamily="34" charset="0"/>
              <a:buChar char="•"/>
            </a:pPr>
            <a:endParaRPr lang="en-US" dirty="0"/>
          </a:p>
        </p:txBody>
      </p:sp>
      <p:sp>
        <p:nvSpPr>
          <p:cNvPr id="6" name="Google Shape;656;p58">
            <a:extLst>
              <a:ext uri="{FF2B5EF4-FFF2-40B4-BE49-F238E27FC236}">
                <a16:creationId xmlns:a16="http://schemas.microsoft.com/office/drawing/2014/main" id="{B3CFD6F5-07CA-60CF-F10B-6A720C8A47E3}"/>
              </a:ext>
            </a:extLst>
          </p:cNvPr>
          <p:cNvSpPr txBox="1">
            <a:spLocks/>
          </p:cNvSpPr>
          <p:nvPr/>
        </p:nvSpPr>
        <p:spPr>
          <a:xfrm>
            <a:off x="1212673" y="7110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sz="2400" dirty="0"/>
              <a:t>Baseline CNN</a:t>
            </a:r>
            <a:endParaRPr lang="en-US" dirty="0"/>
          </a:p>
        </p:txBody>
      </p:sp>
      <p:pic>
        <p:nvPicPr>
          <p:cNvPr id="2" name="8">
            <a:hlinkClick r:id="" action="ppaction://media"/>
            <a:extLst>
              <a:ext uri="{FF2B5EF4-FFF2-40B4-BE49-F238E27FC236}">
                <a16:creationId xmlns:a16="http://schemas.microsoft.com/office/drawing/2014/main" id="{3151E345-876A-16D3-44F0-B689D1050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2993" y="0"/>
            <a:ext cx="609600" cy="609600"/>
          </a:xfrm>
          <a:prstGeom prst="rect">
            <a:avLst/>
          </a:prstGeom>
        </p:spPr>
      </p:pic>
      <p:sp>
        <p:nvSpPr>
          <p:cNvPr id="4" name="TextBox 3">
            <a:extLst>
              <a:ext uri="{FF2B5EF4-FFF2-40B4-BE49-F238E27FC236}">
                <a16:creationId xmlns:a16="http://schemas.microsoft.com/office/drawing/2014/main" id="{02A9AF2B-3EF9-ABCD-4968-29BC91BFEBC8}"/>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8</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2976440075"/>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5ED75D5F-BF51-1457-523F-D5D2DB70892F}"/>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DA88C5C7-AFF0-0295-7737-AA5A20E91C41}"/>
              </a:ext>
            </a:extLst>
          </p:cNvPr>
          <p:cNvSpPr>
            <a:spLocks noGrp="1"/>
          </p:cNvSpPr>
          <p:nvPr>
            <p:ph type="subTitle" idx="1"/>
          </p:nvPr>
        </p:nvSpPr>
        <p:spPr>
          <a:xfrm>
            <a:off x="1492160" y="1291524"/>
            <a:ext cx="6390032" cy="1990156"/>
          </a:xfrm>
        </p:spPr>
        <p:txBody>
          <a:bodyPr/>
          <a:lstStyle/>
          <a:p>
            <a:pPr algn="l">
              <a:buFont typeface="Arial" panose="020B0604020202020204" pitchFamily="34" charset="0"/>
              <a:buChar char="•"/>
            </a:pPr>
            <a:r>
              <a:rPr lang="en-US" dirty="0"/>
              <a:t>Fixed-length log-Mel spectrogram inputs for consistent time–frequency dimensions</a:t>
            </a:r>
          </a:p>
          <a:p>
            <a:pPr algn="l">
              <a:buFont typeface="Arial" panose="020B0604020202020204" pitchFamily="34" charset="0"/>
              <a:buChar char="•"/>
            </a:pPr>
            <a:r>
              <a:rPr lang="en-US" dirty="0"/>
              <a:t>Dataset-level mean–variance normalization (CMVN) for stable feature distributions</a:t>
            </a:r>
          </a:p>
          <a:p>
            <a:pPr algn="l">
              <a:buFont typeface="Arial" panose="020B0604020202020204" pitchFamily="34" charset="0"/>
              <a:buChar char="•"/>
            </a:pPr>
            <a:r>
              <a:rPr lang="en-US" dirty="0"/>
              <a:t>Controlled data augmentation: SpecAugment masking, mild time-stretching, low-level additive noise</a:t>
            </a:r>
          </a:p>
          <a:p>
            <a:pPr algn="l">
              <a:buFont typeface="Arial" panose="020B0604020202020204" pitchFamily="34" charset="0"/>
              <a:buChar char="•"/>
            </a:pPr>
            <a:r>
              <a:rPr lang="en-US" dirty="0"/>
              <a:t>Deeper CNN with 3 convolutional blocks (32–64–128 channels) plus batch normalization, pooling, and tuned dropout</a:t>
            </a:r>
          </a:p>
          <a:p>
            <a:pPr algn="l">
              <a:buFont typeface="Arial" panose="020B0604020202020204" pitchFamily="34" charset="0"/>
              <a:buChar char="•"/>
            </a:pPr>
            <a:r>
              <a:rPr lang="en-US" dirty="0"/>
              <a:t>Trained with Adam optimizer, cross-entropy loss, adaptive learning-rate scheduling, and early stopping</a:t>
            </a:r>
          </a:p>
          <a:p>
            <a:pPr algn="l">
              <a:buFont typeface="Arial" panose="020B0604020202020204" pitchFamily="34" charset="0"/>
              <a:buChar char="•"/>
            </a:pPr>
            <a:r>
              <a:rPr lang="en-US" dirty="0"/>
              <a:t>Designed to improve robustness to speaker variation and recording differences compared with the baseline CNN</a:t>
            </a:r>
          </a:p>
        </p:txBody>
      </p:sp>
      <p:sp>
        <p:nvSpPr>
          <p:cNvPr id="10" name="Google Shape;656;p58">
            <a:extLst>
              <a:ext uri="{FF2B5EF4-FFF2-40B4-BE49-F238E27FC236}">
                <a16:creationId xmlns:a16="http://schemas.microsoft.com/office/drawing/2014/main" id="{0944EE27-7EE1-14F9-0B2C-2875EB2650DD}"/>
              </a:ext>
            </a:extLst>
          </p:cNvPr>
          <p:cNvSpPr txBox="1">
            <a:spLocks noGrp="1"/>
          </p:cNvSpPr>
          <p:nvPr>
            <p:ph type="title"/>
          </p:nvPr>
        </p:nvSpPr>
        <p:spPr>
          <a:xfrm>
            <a:off x="1212673" y="711068"/>
            <a:ext cx="7704000" cy="572700"/>
          </a:xfrm>
          <a:prstGeom prst="rect">
            <a:avLst/>
          </a:prstGeom>
        </p:spPr>
        <p:txBody>
          <a:bodyPr spcFirstLastPara="1" wrap="square" lIns="91425" tIns="91425" rIns="91425" bIns="91425" anchor="t" anchorCtr="0">
            <a:noAutofit/>
          </a:bodyPr>
          <a:lstStyle/>
          <a:p>
            <a:pPr algn="l"/>
            <a:r>
              <a:rPr lang="en" sz="2400" dirty="0"/>
              <a:t>Improved CNN</a:t>
            </a:r>
            <a:endParaRPr lang="en-US" dirty="0"/>
          </a:p>
        </p:txBody>
      </p:sp>
      <p:pic>
        <p:nvPicPr>
          <p:cNvPr id="5" name="9">
            <a:hlinkClick r:id="" action="ppaction://media"/>
            <a:extLst>
              <a:ext uri="{FF2B5EF4-FFF2-40B4-BE49-F238E27FC236}">
                <a16:creationId xmlns:a16="http://schemas.microsoft.com/office/drawing/2014/main" id="{27FBDF3A-8AFC-FDAC-6A78-21090A317E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5027" y="0"/>
            <a:ext cx="609600" cy="609600"/>
          </a:xfrm>
          <a:prstGeom prst="rect">
            <a:avLst/>
          </a:prstGeom>
        </p:spPr>
      </p:pic>
      <p:sp>
        <p:nvSpPr>
          <p:cNvPr id="3" name="TextBox 2">
            <a:extLst>
              <a:ext uri="{FF2B5EF4-FFF2-40B4-BE49-F238E27FC236}">
                <a16:creationId xmlns:a16="http://schemas.microsoft.com/office/drawing/2014/main" id="{91E47AB1-842C-8AD7-FEC7-B972F856F535}"/>
              </a:ext>
            </a:extLst>
          </p:cNvPr>
          <p:cNvSpPr txBox="1"/>
          <p:nvPr/>
        </p:nvSpPr>
        <p:spPr>
          <a:xfrm>
            <a:off x="7561780" y="4698475"/>
            <a:ext cx="1325366" cy="307777"/>
          </a:xfrm>
          <a:prstGeom prst="rect">
            <a:avLst/>
          </a:prstGeom>
          <a:noFill/>
        </p:spPr>
        <p:txBody>
          <a:bodyPr wrap="square" rtlCol="0">
            <a:spAutoFit/>
          </a:bodyPr>
          <a:lstStyle/>
          <a:p>
            <a:pPr algn="r"/>
            <a:fld id="{4D5E4D3B-AEC7-4328-8EFA-1ACC8FC51DD8}" type="slidenum">
              <a:rPr lang="en-US" smtClean="0">
                <a:latin typeface="Poppins" panose="00000500000000000000" pitchFamily="2" charset="0"/>
                <a:cs typeface="Poppins" panose="00000500000000000000" pitchFamily="2" charset="0"/>
              </a:rPr>
              <a:pPr algn="r"/>
              <a:t>9</a:t>
            </a:fld>
            <a:r>
              <a:rPr lang="en-US" dirty="0">
                <a:latin typeface="Poppins" panose="00000500000000000000" pitchFamily="2" charset="0"/>
                <a:cs typeface="Poppins" panose="00000500000000000000" pitchFamily="2" charset="0"/>
              </a:rPr>
              <a:t> of 19</a:t>
            </a:r>
          </a:p>
        </p:txBody>
      </p:sp>
    </p:spTree>
    <p:extLst>
      <p:ext uri="{BB962C8B-B14F-4D97-AF65-F5344CB8AC3E}">
        <p14:creationId xmlns:p14="http://schemas.microsoft.com/office/powerpoint/2010/main" val="251246557"/>
      </p:ext>
    </p:extLst>
  </p:cSld>
  <p:clrMapOvr>
    <a:masterClrMapping/>
  </p:clrMapOvr>
  <p:transition advTm="33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9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ellular Respiration and its Impact on Health Research Thesis Defense by Slidesgo">
  <a:themeElements>
    <a:clrScheme name="Simple Light">
      <a:dk1>
        <a:srgbClr val="0B3550"/>
      </a:dk1>
      <a:lt1>
        <a:srgbClr val="F6F6F6"/>
      </a:lt1>
      <a:dk2>
        <a:srgbClr val="0584A4"/>
      </a:dk2>
      <a:lt2>
        <a:srgbClr val="74CEC4"/>
      </a:lt2>
      <a:accent1>
        <a:srgbClr val="F2557A"/>
      </a:accent1>
      <a:accent2>
        <a:srgbClr val="FFFFFF"/>
      </a:accent2>
      <a:accent3>
        <a:srgbClr val="FFFFFF"/>
      </a:accent3>
      <a:accent4>
        <a:srgbClr val="FFFFFF"/>
      </a:accent4>
      <a:accent5>
        <a:srgbClr val="FFFFFF"/>
      </a:accent5>
      <a:accent6>
        <a:srgbClr val="FFFFFF"/>
      </a:accent6>
      <a:hlink>
        <a:srgbClr val="012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28F218D352BF499BBEB1885B6DFD4E" ma:contentTypeVersion="3" ma:contentTypeDescription="Create a new document." ma:contentTypeScope="" ma:versionID="705452e7194f789c7aac2adc9c5c745c">
  <xsd:schema xmlns:xsd="http://www.w3.org/2001/XMLSchema" xmlns:xs="http://www.w3.org/2001/XMLSchema" xmlns:p="http://schemas.microsoft.com/office/2006/metadata/properties" xmlns:ns2="9a431c4c-10db-4c0a-a04b-06138c294e15" targetNamespace="http://schemas.microsoft.com/office/2006/metadata/properties" ma:root="true" ma:fieldsID="38cc8ad1329ab11d33916c74facb1d80" ns2:_="">
    <xsd:import namespace="9a431c4c-10db-4c0a-a04b-06138c294e1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431c4c-10db-4c0a-a04b-06138c294e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9E57D-996C-46E0-A0D1-02E04E5B75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431c4c-10db-4c0a-a04b-06138c294e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1EB918-A8F2-4009-8EE5-8327A96F1579}">
  <ds:schemaRefs>
    <ds:schemaRef ds:uri="http://purl.org/dc/terms/"/>
    <ds:schemaRef ds:uri="http://schemas.openxmlformats.org/package/2006/metadata/core-properties"/>
    <ds:schemaRef ds:uri="http://purl.org/dc/dcmitype/"/>
    <ds:schemaRef ds:uri="http://schemas.microsoft.com/office/infopath/2007/PartnerControls"/>
    <ds:schemaRef ds:uri="9a431c4c-10db-4c0a-a04b-06138c294e15"/>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2594BB7-EA9B-4ACF-A9B1-9E2FCA692E47}">
  <ds:schemaRefs>
    <ds:schemaRef ds:uri="http://schemas.microsoft.com/sharepoint/v3/contenttype/forms"/>
  </ds:schemaRefs>
</ds:datastoreItem>
</file>

<file path=docMetadata/LabelInfo.xml><?xml version="1.0" encoding="utf-8"?>
<clbl:labelList xmlns:clbl="http://schemas.microsoft.com/office/2020/mipLabelMetadata">
  <clbl:label id="{b3fa96d9-f515-4662-add7-63d854e39e63}" enabled="0" method="" siteId="{b3fa96d9-f515-4662-add7-63d854e39e63}" removed="1"/>
</clbl:labelList>
</file>

<file path=docProps/app.xml><?xml version="1.0" encoding="utf-8"?>
<Properties xmlns="http://schemas.openxmlformats.org/officeDocument/2006/extended-properties" xmlns:vt="http://schemas.openxmlformats.org/officeDocument/2006/docPropsVTypes">
  <TotalTime>342</TotalTime>
  <Words>2089</Words>
  <Application>Microsoft Office PowerPoint</Application>
  <PresentationFormat>On-screen Show (16:9)</PresentationFormat>
  <Paragraphs>193</Paragraphs>
  <Slides>19</Slides>
  <Notes>19</Notes>
  <HiddenSlides>0</HiddenSlides>
  <MMClips>16</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Albert Sans Medium</vt:lpstr>
      <vt:lpstr>Nunito Light</vt:lpstr>
      <vt:lpstr>Albert Sans</vt:lpstr>
      <vt:lpstr>DM Sans</vt:lpstr>
      <vt:lpstr>Albert Sans Light</vt:lpstr>
      <vt:lpstr>Proxima Nova</vt:lpstr>
      <vt:lpstr>Proxima Nova Semibold</vt:lpstr>
      <vt:lpstr>Poppins</vt:lpstr>
      <vt:lpstr>Arial</vt:lpstr>
      <vt:lpstr>Cellular Respiration and its Impact on Health Research Thesis Defense by Slidesgo</vt:lpstr>
      <vt:lpstr>Slidesgo Final Pages</vt:lpstr>
      <vt:lpstr>Applying Deep Learning Techniques for Audio Pattern Recognitions with AudioMNIST</vt:lpstr>
      <vt:lpstr>Agenda</vt:lpstr>
      <vt:lpstr>Motivation</vt:lpstr>
      <vt:lpstr>Research Objective</vt:lpstr>
      <vt:lpstr>Literature Review</vt:lpstr>
      <vt:lpstr>Methodology</vt:lpstr>
      <vt:lpstr>Audio Preprocessing</vt:lpstr>
      <vt:lpstr>PowerPoint Presentation</vt:lpstr>
      <vt:lpstr>Improved CNN</vt:lpstr>
      <vt:lpstr>RNN</vt:lpstr>
      <vt:lpstr>Results</vt:lpstr>
      <vt:lpstr>Baseline CNN</vt:lpstr>
      <vt:lpstr>Improved CNN</vt:lpstr>
      <vt:lpstr>RNN</vt:lpstr>
      <vt:lpstr>Limitations</vt:lpstr>
      <vt:lpstr>Conclusion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Svetlana Grabar</dc:creator>
  <cp:lastModifiedBy>Jan McConnell</cp:lastModifiedBy>
  <cp:revision>76</cp:revision>
  <dcterms:modified xsi:type="dcterms:W3CDTF">2025-12-13T04:57:26Z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0x0101004828F218D352BF499BBEB1885B6DFD4E</vt:lpwstr>
  </property>
</Properties>
</file>